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5" r:id="rId1"/>
    <p:sldMasterId id="2147483701" r:id="rId2"/>
    <p:sldMasterId id="2147483711" r:id="rId3"/>
    <p:sldMasterId id="2147483721" r:id="rId4"/>
    <p:sldMasterId id="2147483731" r:id="rId5"/>
    <p:sldMasterId id="2147483777" r:id="rId6"/>
    <p:sldMasterId id="2147483813" r:id="rId7"/>
    <p:sldMasterId id="2147483823" r:id="rId8"/>
  </p:sldMasterIdLst>
  <p:notesMasterIdLst>
    <p:notesMasterId r:id="rId27"/>
  </p:notesMasterIdLst>
  <p:handoutMasterIdLst>
    <p:handoutMasterId r:id="rId28"/>
  </p:handoutMasterIdLst>
  <p:sldIdLst>
    <p:sldId id="375" r:id="rId9"/>
    <p:sldId id="276" r:id="rId10"/>
    <p:sldId id="383" r:id="rId11"/>
    <p:sldId id="264" r:id="rId12"/>
    <p:sldId id="430" r:id="rId13"/>
    <p:sldId id="296" r:id="rId14"/>
    <p:sldId id="384" r:id="rId15"/>
    <p:sldId id="436" r:id="rId16"/>
    <p:sldId id="432" r:id="rId17"/>
    <p:sldId id="431" r:id="rId18"/>
    <p:sldId id="433" r:id="rId19"/>
    <p:sldId id="434" r:id="rId20"/>
    <p:sldId id="435" r:id="rId21"/>
    <p:sldId id="385" r:id="rId22"/>
    <p:sldId id="386" r:id="rId23"/>
    <p:sldId id="376" r:id="rId24"/>
    <p:sldId id="277" r:id="rId25"/>
    <p:sldId id="370" r:id="rId26"/>
  </p:sldIdLst>
  <p:sldSz cx="9144000" cy="6858000" type="screen4x3"/>
  <p:notesSz cx="6888163" cy="10021888"/>
  <p:defaultTextStyle>
    <a:defPPr>
      <a:defRPr lang="nl-NL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7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8583"/>
    <a:srgbClr val="FFFFFF"/>
    <a:srgbClr val="44AA6A"/>
    <a:srgbClr val="7D778C"/>
    <a:srgbClr val="8132C3"/>
    <a:srgbClr val="109BDA"/>
    <a:srgbClr val="F59E24"/>
    <a:srgbClr val="4A4A49"/>
    <a:srgbClr val="92887E"/>
    <a:srgbClr val="CC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56" autoAdjust="0"/>
    <p:restoredTop sz="93842" autoAdjust="0"/>
  </p:normalViewPr>
  <p:slideViewPr>
    <p:cSldViewPr>
      <p:cViewPr varScale="1">
        <p:scale>
          <a:sx n="67" d="100"/>
          <a:sy n="67" d="100"/>
        </p:scale>
        <p:origin x="108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1998" y="-102"/>
      </p:cViewPr>
      <p:guideLst>
        <p:guide orient="horz" pos="3157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E529C6A1-D06F-1099-F1BD-16F09C47DAD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871" cy="501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25" tIns="48312" rIns="96625" bIns="48312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300"/>
            </a:lvl1pPr>
          </a:lstStyle>
          <a:p>
            <a:endParaRPr lang="nl-NL" altLang="nl-NL"/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41D37798-6E2A-5D26-5256-1BFECED655F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1698" y="0"/>
            <a:ext cx="2984871" cy="501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25" tIns="48312" rIns="96625" bIns="48312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300"/>
            </a:lvl1pPr>
          </a:lstStyle>
          <a:p>
            <a:endParaRPr lang="nl-NL" altLang="nl-NL"/>
          </a:p>
        </p:txBody>
      </p:sp>
      <p:sp>
        <p:nvSpPr>
          <p:cNvPr id="100356" name="Rectangle 4">
            <a:extLst>
              <a:ext uri="{FF2B5EF4-FFF2-40B4-BE49-F238E27FC236}">
                <a16:creationId xmlns:a16="http://schemas.microsoft.com/office/drawing/2014/main" id="{5B656518-F0F6-69E3-114F-F5CEE2B0FBE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9054"/>
            <a:ext cx="2984871" cy="501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25" tIns="48312" rIns="96625" bIns="48312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300"/>
            </a:lvl1pPr>
          </a:lstStyle>
          <a:p>
            <a:endParaRPr lang="nl-NL" altLang="nl-NL"/>
          </a:p>
        </p:txBody>
      </p:sp>
      <p:sp>
        <p:nvSpPr>
          <p:cNvPr id="100357" name="Rectangle 5">
            <a:extLst>
              <a:ext uri="{FF2B5EF4-FFF2-40B4-BE49-F238E27FC236}">
                <a16:creationId xmlns:a16="http://schemas.microsoft.com/office/drawing/2014/main" id="{521B34B9-E2CB-9B27-E511-D561FE35DD9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1698" y="9519054"/>
            <a:ext cx="2984871" cy="501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25" tIns="48312" rIns="96625" bIns="48312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300"/>
            </a:lvl1pPr>
          </a:lstStyle>
          <a:p>
            <a:fld id="{E3AAC6D7-8889-4CAD-93FB-44AC1732B109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D33BA76-663A-675F-0B31-0B83A979174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871" cy="501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25" tIns="48312" rIns="96625" bIns="48312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300"/>
            </a:lvl1pPr>
          </a:lstStyle>
          <a:p>
            <a:endParaRPr lang="en-US" altLang="nl-NL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FAF74D6-F6B6-9F56-E6AA-9296A16CE8F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03292" y="0"/>
            <a:ext cx="2984871" cy="501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25" tIns="48312" rIns="96625" bIns="48312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300"/>
            </a:lvl1pPr>
          </a:lstStyle>
          <a:p>
            <a:endParaRPr lang="en-US" altLang="nl-NL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ED25E8E-5780-A551-C0D9-8A76830EF51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8213" y="750888"/>
            <a:ext cx="5011737" cy="3759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1561257-D669-5B32-5EEF-671074C5BDC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8422" y="4760397"/>
            <a:ext cx="5051320" cy="45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25" tIns="48312" rIns="96625" bIns="483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Click to edit Master text styles</a:t>
            </a:r>
          </a:p>
          <a:p>
            <a:pPr lvl="1"/>
            <a:r>
              <a:rPr lang="en-US" altLang="nl-NL"/>
              <a:t>Second level</a:t>
            </a:r>
          </a:p>
          <a:p>
            <a:pPr lvl="2"/>
            <a:r>
              <a:rPr lang="en-US" altLang="nl-NL"/>
              <a:t>Third level</a:t>
            </a:r>
          </a:p>
          <a:p>
            <a:pPr lvl="3"/>
            <a:r>
              <a:rPr lang="en-US" altLang="nl-NL"/>
              <a:t>Fourth level</a:t>
            </a:r>
          </a:p>
          <a:p>
            <a:pPr lvl="4"/>
            <a:r>
              <a:rPr lang="en-US" altLang="nl-NL"/>
              <a:t>Fifth level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E681FDE-777E-AB73-B8CA-34C5F33AC40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20794"/>
            <a:ext cx="2984871" cy="501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25" tIns="48312" rIns="96625" bIns="48312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300"/>
            </a:lvl1pPr>
          </a:lstStyle>
          <a:p>
            <a:endParaRPr lang="en-US" altLang="nl-NL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D4109960-9EB4-2E59-9712-506EC6D3A5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3292" y="9520794"/>
            <a:ext cx="2984871" cy="501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25" tIns="48312" rIns="96625" bIns="48312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300"/>
            </a:lvl1pPr>
          </a:lstStyle>
          <a:p>
            <a:fld id="{28481964-F520-4939-A8FA-653FA1D74BE7}" type="slidenum">
              <a:rPr lang="en-US" altLang="nl-NL"/>
              <a:pPr/>
              <a:t>‹nr.›</a:t>
            </a:fld>
            <a:endParaRPr lang="en-US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724685" eaLnBrk="1" hangingPunct="1">
              <a:spcBef>
                <a:spcPts val="0"/>
              </a:spcBef>
              <a:defRPr/>
            </a:pPr>
            <a:fld id="{4C319EEF-342A-4BE6-84D5-6046AA42D876}" type="slidenum">
              <a:rPr lang="nl-NL" sz="1400">
                <a:solidFill>
                  <a:prstClr val="black"/>
                </a:solidFill>
                <a:latin typeface="Calibri" panose="020F0502020204030204"/>
              </a:rPr>
              <a:pPr defTabSz="724685" eaLnBrk="1" hangingPunct="1">
                <a:spcBef>
                  <a:spcPts val="0"/>
                </a:spcBef>
                <a:defRPr/>
              </a:pPr>
              <a:t>1</a:t>
            </a:fld>
            <a:endParaRPr lang="nl-NL" sz="1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defTabSz="724685" eaLnBrk="1" hangingPunct="1">
              <a:spcBef>
                <a:spcPts val="0"/>
              </a:spcBef>
              <a:defRPr/>
            </a:pPr>
            <a:r>
              <a:rPr lang="nl-NL" sz="1400">
                <a:solidFill>
                  <a:prstClr val="black"/>
                </a:solidFill>
                <a:latin typeface="Calibri" panose="020F0502020204030204"/>
              </a:rPr>
              <a:t>Module 3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724685" eaLnBrk="1" hangingPunct="1">
              <a:spcBef>
                <a:spcPts val="0"/>
              </a:spcBef>
              <a:defRPr/>
            </a:pPr>
            <a:r>
              <a:rPr lang="nl-NL" sz="1400">
                <a:solidFill>
                  <a:prstClr val="black"/>
                </a:solidFill>
                <a:latin typeface="Calibri" panose="020F0502020204030204"/>
              </a:rPr>
              <a:t>Informatiepunt Onderwijs &amp; Talentontwikkeling (SLO)</a:t>
            </a:r>
          </a:p>
        </p:txBody>
      </p:sp>
      <p:sp>
        <p:nvSpPr>
          <p:cNvPr id="7" name="Tijdelijke aanduiding voor koptekst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 defTabSz="724685" eaLnBrk="1" hangingPunct="1">
              <a:spcBef>
                <a:spcPts val="0"/>
              </a:spcBef>
              <a:defRPr/>
            </a:pPr>
            <a:r>
              <a:rPr lang="nl-NL" sz="1400">
                <a:solidFill>
                  <a:prstClr val="black"/>
                </a:solidFill>
                <a:latin typeface="Calibri" panose="020F0502020204030204"/>
              </a:rPr>
              <a:t>Verrijkend onderwijs is maatwerk</a:t>
            </a:r>
          </a:p>
        </p:txBody>
      </p:sp>
    </p:spTree>
    <p:extLst>
      <p:ext uri="{BB962C8B-B14F-4D97-AF65-F5344CB8AC3E}">
        <p14:creationId xmlns:p14="http://schemas.microsoft.com/office/powerpoint/2010/main" val="4997399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210FCD8-057E-7D31-10A3-D9E3B241C8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8D1A76-BD3E-4EA4-8EAC-429556F2AF04}" type="slidenum">
              <a:rPr lang="en-US" altLang="nl-NL"/>
              <a:pPr/>
              <a:t>11</a:t>
            </a:fld>
            <a:endParaRPr lang="en-US" altLang="nl-NL"/>
          </a:p>
        </p:txBody>
      </p:sp>
      <p:sp>
        <p:nvSpPr>
          <p:cNvPr id="177154" name="Rectangle 2">
            <a:extLst>
              <a:ext uri="{FF2B5EF4-FFF2-40B4-BE49-F238E27FC236}">
                <a16:creationId xmlns:a16="http://schemas.microsoft.com/office/drawing/2014/main" id="{90D8A970-204D-78B8-7E62-9411A036A6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>
            <a:extLst>
              <a:ext uri="{FF2B5EF4-FFF2-40B4-BE49-F238E27FC236}">
                <a16:creationId xmlns:a16="http://schemas.microsoft.com/office/drawing/2014/main" id="{CD44855F-AB76-335F-EC35-8537DB963D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503139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210FCD8-057E-7D31-10A3-D9E3B241C8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8D1A76-BD3E-4EA4-8EAC-429556F2AF04}" type="slidenum">
              <a:rPr lang="en-US" altLang="nl-NL"/>
              <a:pPr/>
              <a:t>12</a:t>
            </a:fld>
            <a:endParaRPr lang="en-US" altLang="nl-NL"/>
          </a:p>
        </p:txBody>
      </p:sp>
      <p:sp>
        <p:nvSpPr>
          <p:cNvPr id="177154" name="Rectangle 2">
            <a:extLst>
              <a:ext uri="{FF2B5EF4-FFF2-40B4-BE49-F238E27FC236}">
                <a16:creationId xmlns:a16="http://schemas.microsoft.com/office/drawing/2014/main" id="{90D8A970-204D-78B8-7E62-9411A036A6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>
            <a:extLst>
              <a:ext uri="{FF2B5EF4-FFF2-40B4-BE49-F238E27FC236}">
                <a16:creationId xmlns:a16="http://schemas.microsoft.com/office/drawing/2014/main" id="{CD44855F-AB76-335F-EC35-8537DB963D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081842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210FCD8-057E-7D31-10A3-D9E3B241C8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8D1A76-BD3E-4EA4-8EAC-429556F2AF04}" type="slidenum">
              <a:rPr lang="en-US" altLang="nl-NL"/>
              <a:pPr/>
              <a:t>13</a:t>
            </a:fld>
            <a:endParaRPr lang="en-US" altLang="nl-NL"/>
          </a:p>
        </p:txBody>
      </p:sp>
      <p:sp>
        <p:nvSpPr>
          <p:cNvPr id="177154" name="Rectangle 2">
            <a:extLst>
              <a:ext uri="{FF2B5EF4-FFF2-40B4-BE49-F238E27FC236}">
                <a16:creationId xmlns:a16="http://schemas.microsoft.com/office/drawing/2014/main" id="{90D8A970-204D-78B8-7E62-9411A036A6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>
            <a:extLst>
              <a:ext uri="{FF2B5EF4-FFF2-40B4-BE49-F238E27FC236}">
                <a16:creationId xmlns:a16="http://schemas.microsoft.com/office/drawing/2014/main" id="{CD44855F-AB76-335F-EC35-8537DB963D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25705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210FCD8-057E-7D31-10A3-D9E3B241C8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8D1A76-BD3E-4EA4-8EAC-429556F2AF04}" type="slidenum">
              <a:rPr lang="en-US" altLang="nl-NL"/>
              <a:pPr/>
              <a:t>14</a:t>
            </a:fld>
            <a:endParaRPr lang="en-US" altLang="nl-NL"/>
          </a:p>
        </p:txBody>
      </p:sp>
      <p:sp>
        <p:nvSpPr>
          <p:cNvPr id="177154" name="Rectangle 2">
            <a:extLst>
              <a:ext uri="{FF2B5EF4-FFF2-40B4-BE49-F238E27FC236}">
                <a16:creationId xmlns:a16="http://schemas.microsoft.com/office/drawing/2014/main" id="{90D8A970-204D-78B8-7E62-9411A036A6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>
            <a:extLst>
              <a:ext uri="{FF2B5EF4-FFF2-40B4-BE49-F238E27FC236}">
                <a16:creationId xmlns:a16="http://schemas.microsoft.com/office/drawing/2014/main" id="{CD44855F-AB76-335F-EC35-8537DB963D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1379551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724685" eaLnBrk="1" hangingPunct="1">
              <a:spcBef>
                <a:spcPts val="0"/>
              </a:spcBef>
              <a:defRPr/>
            </a:pPr>
            <a:fld id="{36F5A8E7-17FE-4286-8647-80D8491FA1A8}" type="slidenum">
              <a:rPr lang="nl-NL" sz="1400">
                <a:solidFill>
                  <a:prstClr val="black"/>
                </a:solidFill>
                <a:latin typeface="Calibri" panose="020F0502020204030204"/>
              </a:rPr>
              <a:pPr defTabSz="724685" eaLnBrk="1" hangingPunct="1">
                <a:spcBef>
                  <a:spcPts val="0"/>
                </a:spcBef>
                <a:defRPr/>
              </a:pPr>
              <a:t>15</a:t>
            </a:fld>
            <a:endParaRPr lang="nl-NL" sz="14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331567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724685" eaLnBrk="1" hangingPunct="1">
              <a:spcBef>
                <a:spcPts val="0"/>
              </a:spcBef>
              <a:defRPr/>
            </a:pPr>
            <a:fld id="{36F5A8E7-17FE-4286-8647-80D8491FA1A8}" type="slidenum">
              <a:rPr lang="nl-NL" sz="1400">
                <a:solidFill>
                  <a:prstClr val="black"/>
                </a:solidFill>
                <a:latin typeface="Calibri" panose="020F0502020204030204"/>
              </a:rPr>
              <a:pPr defTabSz="724685" eaLnBrk="1" hangingPunct="1">
                <a:spcBef>
                  <a:spcPts val="0"/>
                </a:spcBef>
                <a:defRPr/>
              </a:pPr>
              <a:t>16</a:t>
            </a:fld>
            <a:endParaRPr lang="nl-NL" sz="14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814979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5A8E7-17FE-4286-8647-80D8491FA1A8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3988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724685" eaLnBrk="1" hangingPunct="1">
              <a:spcBef>
                <a:spcPts val="0"/>
              </a:spcBef>
              <a:defRPr/>
            </a:pPr>
            <a:fld id="{36F5A8E7-17FE-4286-8647-80D8491FA1A8}" type="slidenum">
              <a:rPr lang="nl-NL" sz="1400">
                <a:solidFill>
                  <a:prstClr val="black"/>
                </a:solidFill>
                <a:latin typeface="Calibri" panose="020F0502020204030204"/>
              </a:rPr>
              <a:pPr defTabSz="724685" eaLnBrk="1" hangingPunct="1">
                <a:spcBef>
                  <a:spcPts val="0"/>
                </a:spcBef>
                <a:defRPr/>
              </a:pPr>
              <a:t>2</a:t>
            </a:fld>
            <a:endParaRPr lang="nl-NL" sz="14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50297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210FCD8-057E-7D31-10A3-D9E3B241C8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8D1A76-BD3E-4EA4-8EAC-429556F2AF04}" type="slidenum">
              <a:rPr lang="en-US" altLang="nl-NL"/>
              <a:pPr/>
              <a:t>3</a:t>
            </a:fld>
            <a:endParaRPr lang="en-US" altLang="nl-NL"/>
          </a:p>
        </p:txBody>
      </p:sp>
      <p:sp>
        <p:nvSpPr>
          <p:cNvPr id="177154" name="Rectangle 2">
            <a:extLst>
              <a:ext uri="{FF2B5EF4-FFF2-40B4-BE49-F238E27FC236}">
                <a16:creationId xmlns:a16="http://schemas.microsoft.com/office/drawing/2014/main" id="{90D8A970-204D-78B8-7E62-9411A036A6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>
            <a:extLst>
              <a:ext uri="{FF2B5EF4-FFF2-40B4-BE49-F238E27FC236}">
                <a16:creationId xmlns:a16="http://schemas.microsoft.com/office/drawing/2014/main" id="{CD44855F-AB76-335F-EC35-8537DB963D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126300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89038" y="1252538"/>
            <a:ext cx="4510087" cy="3382962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19EEF-342A-4BE6-84D5-6046AA42D876}" type="slidenum">
              <a:rPr lang="nl-NL" smtClean="0"/>
              <a:t>5</a:t>
            </a:fld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l-NL"/>
              <a:t>Module 2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/>
              <a:t>Informatiepunt Onderwijs &amp; Talentontwikkeling (SLO)</a:t>
            </a:r>
          </a:p>
        </p:txBody>
      </p:sp>
      <p:sp>
        <p:nvSpPr>
          <p:cNvPr id="7" name="Tijdelijke aanduiding voor koptekst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/>
              <a:t>Ruimte voor onbegrensd leren</a:t>
            </a:r>
          </a:p>
        </p:txBody>
      </p:sp>
    </p:spTree>
    <p:extLst>
      <p:ext uri="{BB962C8B-B14F-4D97-AF65-F5344CB8AC3E}">
        <p14:creationId xmlns:p14="http://schemas.microsoft.com/office/powerpoint/2010/main" val="3510740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C9BD74-552D-46FD-8719-EECF8834226D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7947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210FCD8-057E-7D31-10A3-D9E3B241C8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8D1A76-BD3E-4EA4-8EAC-429556F2AF04}" type="slidenum">
              <a:rPr lang="en-US" altLang="nl-NL"/>
              <a:pPr/>
              <a:t>7</a:t>
            </a:fld>
            <a:endParaRPr lang="en-US" altLang="nl-NL"/>
          </a:p>
        </p:txBody>
      </p:sp>
      <p:sp>
        <p:nvSpPr>
          <p:cNvPr id="177154" name="Rectangle 2">
            <a:extLst>
              <a:ext uri="{FF2B5EF4-FFF2-40B4-BE49-F238E27FC236}">
                <a16:creationId xmlns:a16="http://schemas.microsoft.com/office/drawing/2014/main" id="{90D8A970-204D-78B8-7E62-9411A036A6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>
            <a:extLst>
              <a:ext uri="{FF2B5EF4-FFF2-40B4-BE49-F238E27FC236}">
                <a16:creationId xmlns:a16="http://schemas.microsoft.com/office/drawing/2014/main" id="{CD44855F-AB76-335F-EC35-8537DB963D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05243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210FCD8-057E-7D31-10A3-D9E3B241C8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8D1A76-BD3E-4EA4-8EAC-429556F2AF04}" type="slidenum">
              <a:rPr lang="en-US" altLang="nl-NL"/>
              <a:pPr/>
              <a:t>8</a:t>
            </a:fld>
            <a:endParaRPr lang="en-US" altLang="nl-NL"/>
          </a:p>
        </p:txBody>
      </p:sp>
      <p:sp>
        <p:nvSpPr>
          <p:cNvPr id="177154" name="Rectangle 2">
            <a:extLst>
              <a:ext uri="{FF2B5EF4-FFF2-40B4-BE49-F238E27FC236}">
                <a16:creationId xmlns:a16="http://schemas.microsoft.com/office/drawing/2014/main" id="{90D8A970-204D-78B8-7E62-9411A036A6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>
            <a:extLst>
              <a:ext uri="{FF2B5EF4-FFF2-40B4-BE49-F238E27FC236}">
                <a16:creationId xmlns:a16="http://schemas.microsoft.com/office/drawing/2014/main" id="{CD44855F-AB76-335F-EC35-8537DB963D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985941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210FCD8-057E-7D31-10A3-D9E3B241C8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8D1A76-BD3E-4EA4-8EAC-429556F2AF04}" type="slidenum">
              <a:rPr lang="en-US" altLang="nl-NL"/>
              <a:pPr/>
              <a:t>9</a:t>
            </a:fld>
            <a:endParaRPr lang="en-US" altLang="nl-NL"/>
          </a:p>
        </p:txBody>
      </p:sp>
      <p:sp>
        <p:nvSpPr>
          <p:cNvPr id="177154" name="Rectangle 2">
            <a:extLst>
              <a:ext uri="{FF2B5EF4-FFF2-40B4-BE49-F238E27FC236}">
                <a16:creationId xmlns:a16="http://schemas.microsoft.com/office/drawing/2014/main" id="{90D8A970-204D-78B8-7E62-9411A036A6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>
            <a:extLst>
              <a:ext uri="{FF2B5EF4-FFF2-40B4-BE49-F238E27FC236}">
                <a16:creationId xmlns:a16="http://schemas.microsoft.com/office/drawing/2014/main" id="{CD44855F-AB76-335F-EC35-8537DB963D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343340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210FCD8-057E-7D31-10A3-D9E3B241C8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8D1A76-BD3E-4EA4-8EAC-429556F2AF04}" type="slidenum">
              <a:rPr lang="en-US" altLang="nl-NL"/>
              <a:pPr/>
              <a:t>10</a:t>
            </a:fld>
            <a:endParaRPr lang="en-US" altLang="nl-NL"/>
          </a:p>
        </p:txBody>
      </p:sp>
      <p:sp>
        <p:nvSpPr>
          <p:cNvPr id="177154" name="Rectangle 2">
            <a:extLst>
              <a:ext uri="{FF2B5EF4-FFF2-40B4-BE49-F238E27FC236}">
                <a16:creationId xmlns:a16="http://schemas.microsoft.com/office/drawing/2014/main" id="{90D8A970-204D-78B8-7E62-9411A036A6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>
            <a:extLst>
              <a:ext uri="{FF2B5EF4-FFF2-40B4-BE49-F238E27FC236}">
                <a16:creationId xmlns:a16="http://schemas.microsoft.com/office/drawing/2014/main" id="{CD44855F-AB76-335F-EC35-8537DB963D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729961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8.png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EE6D6F97-415E-1E4B-9C00-C7F60E803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91200"/>
            <a:ext cx="9144000" cy="19642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36000" y="5160001"/>
            <a:ext cx="6013152" cy="528000"/>
          </a:xfrm>
        </p:spPr>
        <p:txBody>
          <a:bodyPr anchor="t" anchorCtr="0"/>
          <a:lstStyle>
            <a:lvl1pPr algn="l">
              <a:defRPr sz="2700"/>
            </a:lvl1pPr>
          </a:lstStyle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36000" y="5688000"/>
            <a:ext cx="6013152" cy="469784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None/>
              <a:defRPr sz="22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36000" y="6288000"/>
            <a:ext cx="2520000" cy="288000"/>
          </a:xfrm>
        </p:spPr>
        <p:txBody>
          <a:bodyPr/>
          <a:lstStyle>
            <a:lvl1pPr algn="l">
              <a:defRPr sz="1350"/>
            </a:lvl1pPr>
          </a:lstStyle>
          <a:p>
            <a:endParaRPr lang="en-US" altLang="nl-NL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520208FB-EB35-9943-AE8F-EF2A7D20DCA2}"/>
              </a:ext>
            </a:extLst>
          </p:cNvPr>
          <p:cNvSpPr>
            <a:spLocks noGrp="1" noChangeAspect="1"/>
          </p:cNvSpPr>
          <p:nvPr>
            <p:ph type="pic" idx="13" hasCustomPrompt="1"/>
          </p:nvPr>
        </p:nvSpPr>
        <p:spPr>
          <a:xfrm>
            <a:off x="1" y="-1"/>
            <a:ext cx="9144000" cy="4891200"/>
          </a:xfrm>
          <a:solidFill>
            <a:schemeClr val="bg1">
              <a:lumMod val="85000"/>
            </a:schemeClr>
          </a:solidFill>
        </p:spPr>
        <p:txBody>
          <a:bodyPr lIns="1800000" tIns="360000" rIns="180000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dirty="0"/>
              <a:t>Sleep de afbeelding naar de tijdelijke aanduiding of 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287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7F8C8-FB46-4C6C-B62D-8D663342A57C}" type="slidenum">
              <a:rPr lang="en-US" altLang="nl-NL" smtClean="0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459759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50E304F8-FF7B-B84A-BBB5-D8CEB9E71E31}"/>
              </a:ext>
            </a:extLst>
          </p:cNvPr>
          <p:cNvSpPr>
            <a:spLocks noGrp="1" noChangeAspect="1"/>
          </p:cNvSpPr>
          <p:nvPr>
            <p:ph type="pic" idx="1" hasCustomPrompt="1"/>
          </p:nvPr>
        </p:nvSpPr>
        <p:spPr>
          <a:xfrm>
            <a:off x="1" y="1"/>
            <a:ext cx="9143999" cy="6857999"/>
          </a:xfrm>
          <a:solidFill>
            <a:schemeClr val="bg1">
              <a:lumMod val="85000"/>
            </a:schemeClr>
          </a:solidFill>
        </p:spPr>
        <p:txBody>
          <a:bodyPr lIns="1800000" tIns="360000" rIns="180000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dirty="0"/>
              <a:t>Sleep de afbeelding naar de tijdelijke aanduiding of 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522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sluiting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ECD03FCC-2CA5-2A48-BE12-2A0D79FEA4A0}"/>
              </a:ext>
            </a:extLst>
          </p:cNvPr>
          <p:cNvSpPr>
            <a:spLocks noGrp="1" noChangeAspect="1"/>
          </p:cNvSpPr>
          <p:nvPr>
            <p:ph type="pic" idx="1" hasCustomPrompt="1"/>
          </p:nvPr>
        </p:nvSpPr>
        <p:spPr>
          <a:xfrm>
            <a:off x="1" y="1"/>
            <a:ext cx="9143999" cy="5418667"/>
          </a:xfrm>
          <a:solidFill>
            <a:schemeClr val="bg1">
              <a:lumMod val="85000"/>
            </a:schemeClr>
          </a:solidFill>
        </p:spPr>
        <p:txBody>
          <a:bodyPr lIns="1800000" tIns="360000" rIns="180000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dirty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0000" y="2448000"/>
            <a:ext cx="6264000" cy="768000"/>
          </a:xfrm>
        </p:spPr>
        <p:txBody>
          <a:bodyPr anchor="t" anchorCtr="0"/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Titelstijl van model bewerken</a:t>
            </a:r>
            <a:endParaRPr lang="en-US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B080674-5409-8745-A958-D41922686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18667"/>
            <a:ext cx="9144000" cy="143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431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sluiting met kleurvl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4F46C3CC-C38A-DB4B-BFE0-DD31FB21899F}"/>
              </a:ext>
            </a:extLst>
          </p:cNvPr>
          <p:cNvSpPr/>
          <p:nvPr/>
        </p:nvSpPr>
        <p:spPr>
          <a:xfrm>
            <a:off x="0" y="0"/>
            <a:ext cx="9144000" cy="54186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0000" y="2448000"/>
            <a:ext cx="6264000" cy="768000"/>
          </a:xfrm>
        </p:spPr>
        <p:txBody>
          <a:bodyPr anchor="t" anchorCtr="0"/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Titelstijl van model bewerken</a:t>
            </a:r>
            <a:endParaRPr lang="en-US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B080674-5409-8745-A958-D41922686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18667"/>
            <a:ext cx="9144000" cy="143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874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1" name="Picture 9">
            <a:extLst>
              <a:ext uri="{FF2B5EF4-FFF2-40B4-BE49-F238E27FC236}">
                <a16:creationId xmlns:a16="http://schemas.microsoft.com/office/drawing/2014/main" id="{25DE1A81-E972-FDB3-BB37-2C625D2F2A5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4" name="Rectangle 2">
            <a:extLst>
              <a:ext uri="{FF2B5EF4-FFF2-40B4-BE49-F238E27FC236}">
                <a16:creationId xmlns:a16="http://schemas.microsoft.com/office/drawing/2014/main" id="{971A690B-57BC-B26B-6A1B-23D6B3293F2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124200" y="1600200"/>
            <a:ext cx="5334000" cy="2667000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nl-NL" noProof="0"/>
              <a:t>Click to edit Master title style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76B2566D-CB84-4C75-B542-D9F934D8757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124200" y="2819400"/>
            <a:ext cx="53340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nl-NL" noProof="0"/>
              <a:t>Click to edit Master subtitle style</a:t>
            </a:r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C33124A6-48DE-129E-9079-6490F54337C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28677" name="Rectangle 5">
            <a:extLst>
              <a:ext uri="{FF2B5EF4-FFF2-40B4-BE49-F238E27FC236}">
                <a16:creationId xmlns:a16="http://schemas.microsoft.com/office/drawing/2014/main" id="{EDDCA4A3-E400-7A93-FC70-B832F2AA621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28678" name="Rectangle 6">
            <a:extLst>
              <a:ext uri="{FF2B5EF4-FFF2-40B4-BE49-F238E27FC236}">
                <a16:creationId xmlns:a16="http://schemas.microsoft.com/office/drawing/2014/main" id="{64616671-9C93-937B-FFEC-A62CD65F5C7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7E27649-01CA-4B54-A3D8-A35D004DC794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869125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1A71D2-2280-9C8B-E97D-B793A7039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FB4F92B-4BD8-5FF0-B629-F08CA228C5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505200" cy="4114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2D86698-B30C-58CF-8817-DE9455AE1B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505200" cy="4114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31A97D0-6B14-8D2C-ED9C-B2052FEAB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31FAEA8-FFE9-6DE8-3CDB-FFE784AD5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CE2E149-672B-BBDE-EFC5-C3DC5E2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E7B624-2529-43B2-BD23-850DD0895FD5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9826060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EE6D6F97-415E-1E4B-9C00-C7F60E8033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891200"/>
            <a:ext cx="9144000" cy="19642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36000" y="5160001"/>
            <a:ext cx="6013152" cy="528000"/>
          </a:xfrm>
        </p:spPr>
        <p:txBody>
          <a:bodyPr anchor="t" anchorCtr="0"/>
          <a:lstStyle>
            <a:lvl1pPr algn="l">
              <a:defRPr sz="2700"/>
            </a:lvl1pPr>
          </a:lstStyle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36000" y="5688000"/>
            <a:ext cx="6013152" cy="469784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None/>
              <a:defRPr sz="22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36000" y="6288000"/>
            <a:ext cx="2520000" cy="288000"/>
          </a:xfrm>
        </p:spPr>
        <p:txBody>
          <a:bodyPr/>
          <a:lstStyle>
            <a:lvl1pPr algn="l">
              <a:defRPr sz="1350"/>
            </a:lvl1pPr>
          </a:lstStyle>
          <a:p>
            <a:fld id="{35CFD2F0-EF60-464C-B7D7-A0E44E0B8B58}" type="datetimeFigureOut">
              <a:rPr lang="nl-NL" smtClean="0"/>
              <a:pPr/>
              <a:t>23-5-2024</a:t>
            </a:fld>
            <a:endParaRPr lang="nl-NL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520208FB-EB35-9943-AE8F-EF2A7D20DCA2}"/>
              </a:ext>
            </a:extLst>
          </p:cNvPr>
          <p:cNvSpPr>
            <a:spLocks noGrp="1" noChangeAspect="1"/>
          </p:cNvSpPr>
          <p:nvPr>
            <p:ph type="pic" idx="13" hasCustomPrompt="1"/>
          </p:nvPr>
        </p:nvSpPr>
        <p:spPr>
          <a:xfrm>
            <a:off x="1" y="-1"/>
            <a:ext cx="9144000" cy="4891200"/>
          </a:xfrm>
          <a:solidFill>
            <a:schemeClr val="bg1">
              <a:lumMod val="85000"/>
            </a:schemeClr>
          </a:solidFill>
        </p:spPr>
        <p:txBody>
          <a:bodyPr lIns="1800000" tIns="360000" rIns="180000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dirty="0"/>
              <a:t>Sleep de afbeelding naar de tijdelijke aanduiding of 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177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p kleurvl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79692D24-02ED-0840-9840-0DDC2523FEA0}"/>
              </a:ext>
            </a:extLst>
          </p:cNvPr>
          <p:cNvSpPr/>
          <p:nvPr userDrawn="1"/>
        </p:nvSpPr>
        <p:spPr>
          <a:xfrm>
            <a:off x="-1" y="0"/>
            <a:ext cx="9143999" cy="4891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EE6D6F97-415E-1E4B-9C00-C7F60E8033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891200"/>
            <a:ext cx="9144000" cy="19642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44000" y="2160000"/>
            <a:ext cx="6013152" cy="528000"/>
          </a:xfrm>
        </p:spPr>
        <p:txBody>
          <a:bodyPr anchor="t" anchorCtr="0"/>
          <a:lstStyle>
            <a:lvl1pPr algn="l">
              <a:defRPr sz="27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44000" y="2688000"/>
            <a:ext cx="6013152" cy="469784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None/>
              <a:defRPr sz="22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44000" y="3288000"/>
            <a:ext cx="2520000" cy="288000"/>
          </a:xfrm>
        </p:spPr>
        <p:txBody>
          <a:bodyPr/>
          <a:lstStyle>
            <a:lvl1pPr algn="l">
              <a:defRPr sz="1350">
                <a:solidFill>
                  <a:schemeClr val="tx2"/>
                </a:solidFill>
              </a:defRPr>
            </a:lvl1pPr>
          </a:lstStyle>
          <a:p>
            <a:fld id="{35CFD2F0-EF60-464C-B7D7-A0E44E0B8B58}" type="datetimeFigureOut">
              <a:rPr lang="nl-NL" smtClean="0"/>
              <a:pPr/>
              <a:t>23-5-2024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613409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D2F0-EF60-464C-B7D7-A0E44E0B8B58}" type="datetimeFigureOut">
              <a:rPr lang="nl-NL" smtClean="0"/>
              <a:t>23-5-2024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78937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psomming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D2F0-EF60-464C-B7D7-A0E44E0B8B58}" type="datetimeFigureOut">
              <a:rPr lang="nl-NL" smtClean="0"/>
              <a:t>23-5-2024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62AAD50-803D-6B45-B658-1FCAC7D54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99" y="1344000"/>
            <a:ext cx="3708000" cy="4704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D856665-BFDF-2640-AF67-86E2D81BE48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56000" y="1344000"/>
            <a:ext cx="3708000" cy="4704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210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p kleurvl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79692D24-02ED-0840-9840-0DDC2523FEA0}"/>
              </a:ext>
            </a:extLst>
          </p:cNvPr>
          <p:cNvSpPr/>
          <p:nvPr/>
        </p:nvSpPr>
        <p:spPr>
          <a:xfrm>
            <a:off x="-1" y="0"/>
            <a:ext cx="9143999" cy="4891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EE6D6F97-415E-1E4B-9C00-C7F60E803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91200"/>
            <a:ext cx="9144000" cy="19642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44000" y="2160000"/>
            <a:ext cx="6013152" cy="528000"/>
          </a:xfrm>
        </p:spPr>
        <p:txBody>
          <a:bodyPr anchor="t" anchorCtr="0"/>
          <a:lstStyle>
            <a:lvl1pPr algn="l">
              <a:defRPr sz="27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44000" y="2688000"/>
            <a:ext cx="6013152" cy="469784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None/>
              <a:defRPr sz="22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44000" y="3288000"/>
            <a:ext cx="2520000" cy="288000"/>
          </a:xfrm>
        </p:spPr>
        <p:txBody>
          <a:bodyPr/>
          <a:lstStyle>
            <a:lvl1pPr algn="l">
              <a:defRPr sz="1350">
                <a:solidFill>
                  <a:schemeClr val="tx2"/>
                </a:solidFill>
              </a:defRPr>
            </a:lvl1pPr>
          </a:lstStyle>
          <a:p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0480963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D2F0-EF60-464C-B7D7-A0E44E0B8B58}" type="datetimeFigureOut">
              <a:rPr lang="nl-NL" smtClean="0"/>
              <a:t>23-5-2024</a:t>
            </a:fld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76000" y="2"/>
            <a:ext cx="4068000" cy="6857999"/>
          </a:xfr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B7F70D-0B3D-DC4C-9D99-75042D145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432000"/>
            <a:ext cx="4428000" cy="576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630548D-E0EE-7F43-BD5A-FB6FA83EF88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60000" y="1344000"/>
            <a:ext cx="4428000" cy="4704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6160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afbeelding s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64000" y="2"/>
            <a:ext cx="2880000" cy="6857999"/>
          </a:xfr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D2F0-EF60-464C-B7D7-A0E44E0B8B58}" type="datetimeFigureOut">
              <a:rPr lang="nl-NL" smtClean="0"/>
              <a:t>23-5-2024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B7F70D-0B3D-DC4C-9D99-75042D145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1" y="432000"/>
            <a:ext cx="5616000" cy="576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630548D-E0EE-7F43-BD5A-FB6FA83EF88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60000" y="1344000"/>
            <a:ext cx="5616000" cy="4704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7056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drie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D2F0-EF60-464C-B7D7-A0E44E0B8B58}" type="datetimeFigureOut">
              <a:rPr lang="nl-NL" smtClean="0"/>
              <a:t>23-5-2024</a:t>
            </a:fld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26668CE-5551-EA4E-9415-3C59E2CA2E7E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6264000" y="4512000"/>
            <a:ext cx="2880000" cy="2346000"/>
          </a:xfr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64000" y="3"/>
            <a:ext cx="2880000" cy="2256000"/>
          </a:xfr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B7F70D-0B3D-DC4C-9D99-75042D145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1" y="432000"/>
            <a:ext cx="5616000" cy="576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630548D-E0EE-7F43-BD5A-FB6FA83EF88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60000" y="1344000"/>
            <a:ext cx="5616000" cy="4704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A0B550C-CD65-9146-AC11-B11CE96B896D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264000" y="2256000"/>
            <a:ext cx="2880000" cy="2256000"/>
          </a:xfr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9735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D2F0-EF60-464C-B7D7-A0E44E0B8B58}" type="datetimeFigureOut">
              <a:rPr lang="nl-NL" smtClean="0"/>
              <a:t>23-5-2024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64692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 met kleurvl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4F46C3CC-C38A-DB4B-BFE0-DD31FB21899F}"/>
              </a:ext>
            </a:extLst>
          </p:cNvPr>
          <p:cNvSpPr/>
          <p:nvPr userDrawn="1"/>
        </p:nvSpPr>
        <p:spPr>
          <a:xfrm>
            <a:off x="0" y="0"/>
            <a:ext cx="9144000" cy="54186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0000" y="2448000"/>
            <a:ext cx="6264000" cy="768000"/>
          </a:xfrm>
        </p:spPr>
        <p:txBody>
          <a:bodyPr anchor="t" anchorCtr="0"/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Titelstijl van model bewerken</a:t>
            </a:r>
            <a:endParaRPr lang="en-US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B080674-5409-8745-A958-D41922686C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418667"/>
            <a:ext cx="9144000" cy="143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1249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EE6D6F97-415E-1E4B-9C00-C7F60E8033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891200"/>
            <a:ext cx="9144000" cy="19642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36000" y="5160001"/>
            <a:ext cx="6013152" cy="528000"/>
          </a:xfrm>
        </p:spPr>
        <p:txBody>
          <a:bodyPr anchor="t" anchorCtr="0"/>
          <a:lstStyle>
            <a:lvl1pPr algn="l">
              <a:defRPr sz="2700"/>
            </a:lvl1pPr>
          </a:lstStyle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36000" y="5688000"/>
            <a:ext cx="6013152" cy="469784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None/>
              <a:defRPr sz="22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36000" y="6288000"/>
            <a:ext cx="2520000" cy="288000"/>
          </a:xfrm>
        </p:spPr>
        <p:txBody>
          <a:bodyPr/>
          <a:lstStyle>
            <a:lvl1pPr algn="l">
              <a:defRPr sz="1350"/>
            </a:lvl1pPr>
          </a:lstStyle>
          <a:p>
            <a:fld id="{35CFD2F0-EF60-464C-B7D7-A0E44E0B8B58}" type="datetimeFigureOut">
              <a:rPr lang="nl-NL" smtClean="0"/>
              <a:pPr/>
              <a:t>23-5-2024</a:t>
            </a:fld>
            <a:endParaRPr lang="nl-NL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520208FB-EB35-9943-AE8F-EF2A7D20DCA2}"/>
              </a:ext>
            </a:extLst>
          </p:cNvPr>
          <p:cNvSpPr>
            <a:spLocks noGrp="1" noChangeAspect="1"/>
          </p:cNvSpPr>
          <p:nvPr>
            <p:ph type="pic" idx="13" hasCustomPrompt="1"/>
          </p:nvPr>
        </p:nvSpPr>
        <p:spPr>
          <a:xfrm>
            <a:off x="1" y="-1"/>
            <a:ext cx="9144000" cy="4891200"/>
          </a:xfrm>
          <a:solidFill>
            <a:schemeClr val="bg1">
              <a:lumMod val="85000"/>
            </a:schemeClr>
          </a:solidFill>
        </p:spPr>
        <p:txBody>
          <a:bodyPr lIns="1800000" tIns="360000" rIns="180000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dirty="0"/>
              <a:t>Sleep de afbeelding naar de tijdelijke aanduiding of 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4762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p kleurvl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79692D24-02ED-0840-9840-0DDC2523FEA0}"/>
              </a:ext>
            </a:extLst>
          </p:cNvPr>
          <p:cNvSpPr/>
          <p:nvPr userDrawn="1"/>
        </p:nvSpPr>
        <p:spPr>
          <a:xfrm>
            <a:off x="-1" y="0"/>
            <a:ext cx="9143999" cy="4891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EE6D6F97-415E-1E4B-9C00-C7F60E8033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891200"/>
            <a:ext cx="9144000" cy="19642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44000" y="2160000"/>
            <a:ext cx="6013152" cy="528000"/>
          </a:xfrm>
        </p:spPr>
        <p:txBody>
          <a:bodyPr anchor="t" anchorCtr="0"/>
          <a:lstStyle>
            <a:lvl1pPr algn="l">
              <a:defRPr sz="27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44000" y="2688000"/>
            <a:ext cx="6013152" cy="469784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None/>
              <a:defRPr sz="22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44000" y="3288000"/>
            <a:ext cx="2520000" cy="288000"/>
          </a:xfrm>
        </p:spPr>
        <p:txBody>
          <a:bodyPr/>
          <a:lstStyle>
            <a:lvl1pPr algn="l">
              <a:defRPr sz="1350">
                <a:solidFill>
                  <a:schemeClr val="tx2"/>
                </a:solidFill>
              </a:defRPr>
            </a:lvl1pPr>
          </a:lstStyle>
          <a:p>
            <a:fld id="{35CFD2F0-EF60-464C-B7D7-A0E44E0B8B58}" type="datetimeFigureOut">
              <a:rPr lang="nl-NL" smtClean="0"/>
              <a:pPr/>
              <a:t>23-5-2024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36392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D2F0-EF60-464C-B7D7-A0E44E0B8B58}" type="datetimeFigureOut">
              <a:rPr lang="nl-NL" smtClean="0"/>
              <a:t>23-5-2024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60325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psomming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D2F0-EF60-464C-B7D7-A0E44E0B8B58}" type="datetimeFigureOut">
              <a:rPr lang="nl-NL" smtClean="0"/>
              <a:t>23-5-2024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62AAD50-803D-6B45-B658-1FCAC7D54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99" y="1344000"/>
            <a:ext cx="3708000" cy="4704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D856665-BFDF-2640-AF67-86E2D81BE48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56000" y="1344000"/>
            <a:ext cx="3708000" cy="4704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3685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D2F0-EF60-464C-B7D7-A0E44E0B8B58}" type="datetimeFigureOut">
              <a:rPr lang="nl-NL" smtClean="0"/>
              <a:t>23-5-2024</a:t>
            </a:fld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76000" y="2"/>
            <a:ext cx="4068000" cy="6857999"/>
          </a:xfr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B7F70D-0B3D-DC4C-9D99-75042D145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432000"/>
            <a:ext cx="4428000" cy="576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630548D-E0EE-7F43-BD5A-FB6FA83EF88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60000" y="1344000"/>
            <a:ext cx="4428000" cy="4704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197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3F73BAE9-1C4E-4047-AF50-0B35714527F2}"/>
              </a:ext>
            </a:extLst>
          </p:cNvPr>
          <p:cNvSpPr>
            <a:spLocks noGrp="1" noChangeAspect="1"/>
          </p:cNvSpPr>
          <p:nvPr>
            <p:ph type="pic" idx="1" hasCustomPrompt="1"/>
          </p:nvPr>
        </p:nvSpPr>
        <p:spPr>
          <a:xfrm>
            <a:off x="1" y="1"/>
            <a:ext cx="9143999" cy="6857999"/>
          </a:xfrm>
          <a:solidFill>
            <a:schemeClr val="bg1">
              <a:lumMod val="85000"/>
            </a:schemeClr>
          </a:solidFill>
        </p:spPr>
        <p:txBody>
          <a:bodyPr lIns="3348000" tIns="360000" rIns="180000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dirty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264000"/>
            <a:ext cx="2880000" cy="2592000"/>
          </a:xfrm>
        </p:spPr>
        <p:txBody>
          <a:bodyPr anchor="t" anchorCtr="0"/>
          <a:lstStyle>
            <a:lvl1pPr>
              <a:lnSpc>
                <a:spcPct val="80000"/>
              </a:lnSpc>
              <a:defRPr sz="176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4141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afbeelding s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64000" y="2"/>
            <a:ext cx="2880000" cy="6857999"/>
          </a:xfr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D2F0-EF60-464C-B7D7-A0E44E0B8B58}" type="datetimeFigureOut">
              <a:rPr lang="nl-NL" smtClean="0"/>
              <a:t>23-5-2024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B7F70D-0B3D-DC4C-9D99-75042D145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1" y="432000"/>
            <a:ext cx="5616000" cy="576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630548D-E0EE-7F43-BD5A-FB6FA83EF88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60000" y="1344000"/>
            <a:ext cx="5616000" cy="4704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1830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drie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D2F0-EF60-464C-B7D7-A0E44E0B8B58}" type="datetimeFigureOut">
              <a:rPr lang="nl-NL" smtClean="0"/>
              <a:t>23-5-2024</a:t>
            </a:fld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26668CE-5551-EA4E-9415-3C59E2CA2E7E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6264000" y="4512000"/>
            <a:ext cx="2880000" cy="2346000"/>
          </a:xfr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64000" y="3"/>
            <a:ext cx="2880000" cy="2256000"/>
          </a:xfr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B7F70D-0B3D-DC4C-9D99-75042D145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1" y="432000"/>
            <a:ext cx="5616000" cy="576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630548D-E0EE-7F43-BD5A-FB6FA83EF88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60000" y="1344000"/>
            <a:ext cx="5616000" cy="4704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A0B550C-CD65-9146-AC11-B11CE96B896D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264000" y="2256000"/>
            <a:ext cx="2880000" cy="2256000"/>
          </a:xfr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0759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D2F0-EF60-464C-B7D7-A0E44E0B8B58}" type="datetimeFigureOut">
              <a:rPr lang="nl-NL" smtClean="0"/>
              <a:t>23-5-2024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94042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 met kleurvl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4F46C3CC-C38A-DB4B-BFE0-DD31FB21899F}"/>
              </a:ext>
            </a:extLst>
          </p:cNvPr>
          <p:cNvSpPr/>
          <p:nvPr userDrawn="1"/>
        </p:nvSpPr>
        <p:spPr>
          <a:xfrm>
            <a:off x="0" y="0"/>
            <a:ext cx="9144000" cy="54186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0000" y="2448000"/>
            <a:ext cx="6264000" cy="768000"/>
          </a:xfrm>
        </p:spPr>
        <p:txBody>
          <a:bodyPr anchor="t" anchorCtr="0"/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Titelstijl van model bewerken</a:t>
            </a:r>
            <a:endParaRPr lang="en-US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B080674-5409-8745-A958-D41922686C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418667"/>
            <a:ext cx="9144000" cy="143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090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EE6D6F97-415E-1E4B-9C00-C7F60E8033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891200"/>
            <a:ext cx="9144000" cy="19642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36000" y="5160001"/>
            <a:ext cx="6013152" cy="528000"/>
          </a:xfrm>
        </p:spPr>
        <p:txBody>
          <a:bodyPr anchor="t" anchorCtr="0"/>
          <a:lstStyle>
            <a:lvl1pPr algn="l">
              <a:defRPr sz="2700"/>
            </a:lvl1pPr>
          </a:lstStyle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36000" y="5688000"/>
            <a:ext cx="6013152" cy="469784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None/>
              <a:defRPr sz="22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36000" y="6288000"/>
            <a:ext cx="2520000" cy="288000"/>
          </a:xfrm>
        </p:spPr>
        <p:txBody>
          <a:bodyPr/>
          <a:lstStyle>
            <a:lvl1pPr algn="l">
              <a:defRPr sz="1350"/>
            </a:lvl1pPr>
          </a:lstStyle>
          <a:p>
            <a:fld id="{35CFD2F0-EF60-464C-B7D7-A0E44E0B8B58}" type="datetimeFigureOut">
              <a:rPr lang="nl-NL" smtClean="0"/>
              <a:pPr/>
              <a:t>23-5-2024</a:t>
            </a:fld>
            <a:endParaRPr lang="nl-NL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520208FB-EB35-9943-AE8F-EF2A7D20DCA2}"/>
              </a:ext>
            </a:extLst>
          </p:cNvPr>
          <p:cNvSpPr>
            <a:spLocks noGrp="1" noChangeAspect="1"/>
          </p:cNvSpPr>
          <p:nvPr>
            <p:ph type="pic" idx="13" hasCustomPrompt="1"/>
          </p:nvPr>
        </p:nvSpPr>
        <p:spPr>
          <a:xfrm>
            <a:off x="1" y="-1"/>
            <a:ext cx="9144000" cy="4891200"/>
          </a:xfrm>
          <a:solidFill>
            <a:schemeClr val="bg1">
              <a:lumMod val="85000"/>
            </a:schemeClr>
          </a:solidFill>
        </p:spPr>
        <p:txBody>
          <a:bodyPr lIns="1800000" tIns="360000" rIns="180000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dirty="0"/>
              <a:t>Sleep de afbeelding naar de tijdelijke aanduiding of 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9076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p kleurvl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79692D24-02ED-0840-9840-0DDC2523FEA0}"/>
              </a:ext>
            </a:extLst>
          </p:cNvPr>
          <p:cNvSpPr/>
          <p:nvPr userDrawn="1"/>
        </p:nvSpPr>
        <p:spPr>
          <a:xfrm>
            <a:off x="-1" y="0"/>
            <a:ext cx="9143999" cy="4891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EE6D6F97-415E-1E4B-9C00-C7F60E8033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891200"/>
            <a:ext cx="9144000" cy="19642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44000" y="2160000"/>
            <a:ext cx="6013152" cy="528000"/>
          </a:xfrm>
        </p:spPr>
        <p:txBody>
          <a:bodyPr anchor="t" anchorCtr="0"/>
          <a:lstStyle>
            <a:lvl1pPr algn="l">
              <a:defRPr sz="27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44000" y="2688000"/>
            <a:ext cx="6013152" cy="469784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None/>
              <a:defRPr sz="22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44000" y="3288000"/>
            <a:ext cx="2520000" cy="288000"/>
          </a:xfrm>
        </p:spPr>
        <p:txBody>
          <a:bodyPr/>
          <a:lstStyle>
            <a:lvl1pPr algn="l">
              <a:defRPr sz="1350">
                <a:solidFill>
                  <a:schemeClr val="tx2"/>
                </a:solidFill>
              </a:defRPr>
            </a:lvl1pPr>
          </a:lstStyle>
          <a:p>
            <a:fld id="{35CFD2F0-EF60-464C-B7D7-A0E44E0B8B58}" type="datetimeFigureOut">
              <a:rPr lang="nl-NL" smtClean="0"/>
              <a:pPr/>
              <a:t>23-5-2024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148395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D2F0-EF60-464C-B7D7-A0E44E0B8B58}" type="datetimeFigureOut">
              <a:rPr lang="nl-NL" smtClean="0"/>
              <a:t>23-5-2024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77218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psomming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D2F0-EF60-464C-B7D7-A0E44E0B8B58}" type="datetimeFigureOut">
              <a:rPr lang="nl-NL" smtClean="0"/>
              <a:t>23-5-2024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62AAD50-803D-6B45-B658-1FCAC7D54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99" y="1344000"/>
            <a:ext cx="3708000" cy="4704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D856665-BFDF-2640-AF67-86E2D81BE48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56000" y="1344000"/>
            <a:ext cx="3708000" cy="4704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7852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D2F0-EF60-464C-B7D7-A0E44E0B8B58}" type="datetimeFigureOut">
              <a:rPr lang="nl-NL" smtClean="0"/>
              <a:t>23-5-2024</a:t>
            </a:fld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76000" y="2"/>
            <a:ext cx="4068000" cy="6857999"/>
          </a:xfr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B7F70D-0B3D-DC4C-9D99-75042D145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432000"/>
            <a:ext cx="4428000" cy="576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630548D-E0EE-7F43-BD5A-FB6FA83EF88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60000" y="1344000"/>
            <a:ext cx="4428000" cy="4704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4980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afbeelding s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64000" y="2"/>
            <a:ext cx="2880000" cy="6857999"/>
          </a:xfr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D2F0-EF60-464C-B7D7-A0E44E0B8B58}" type="datetimeFigureOut">
              <a:rPr lang="nl-NL" smtClean="0"/>
              <a:t>23-5-2024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B7F70D-0B3D-DC4C-9D99-75042D145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1" y="432000"/>
            <a:ext cx="5616000" cy="576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630548D-E0EE-7F43-BD5A-FB6FA83EF88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60000" y="1344000"/>
            <a:ext cx="5616000" cy="4704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974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C4DE-3CE0-4105-8875-A5437FBACCD6}" type="slidenum">
              <a:rPr lang="en-US" altLang="nl-NL" smtClean="0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6257171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drie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D2F0-EF60-464C-B7D7-A0E44E0B8B58}" type="datetimeFigureOut">
              <a:rPr lang="nl-NL" smtClean="0"/>
              <a:t>23-5-2024</a:t>
            </a:fld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26668CE-5551-EA4E-9415-3C59E2CA2E7E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6264000" y="4512000"/>
            <a:ext cx="2880000" cy="2346000"/>
          </a:xfr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64000" y="3"/>
            <a:ext cx="2880000" cy="2256000"/>
          </a:xfr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B7F70D-0B3D-DC4C-9D99-75042D145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1" y="432000"/>
            <a:ext cx="5616000" cy="576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630548D-E0EE-7F43-BD5A-FB6FA83EF88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60000" y="1344000"/>
            <a:ext cx="5616000" cy="4704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A0B550C-CD65-9146-AC11-B11CE96B896D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264000" y="2256000"/>
            <a:ext cx="2880000" cy="2256000"/>
          </a:xfr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0228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D2F0-EF60-464C-B7D7-A0E44E0B8B58}" type="datetimeFigureOut">
              <a:rPr lang="nl-NL" smtClean="0"/>
              <a:t>23-5-2024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61584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 met kleurvl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4F46C3CC-C38A-DB4B-BFE0-DD31FB21899F}"/>
              </a:ext>
            </a:extLst>
          </p:cNvPr>
          <p:cNvSpPr/>
          <p:nvPr userDrawn="1"/>
        </p:nvSpPr>
        <p:spPr>
          <a:xfrm>
            <a:off x="0" y="0"/>
            <a:ext cx="9144000" cy="54186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0000" y="2448000"/>
            <a:ext cx="6264000" cy="768000"/>
          </a:xfrm>
        </p:spPr>
        <p:txBody>
          <a:bodyPr anchor="t" anchorCtr="0"/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Titelstijl van model bewerken</a:t>
            </a:r>
            <a:endParaRPr lang="en-US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B080674-5409-8745-A958-D41922686C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418667"/>
            <a:ext cx="9144000" cy="143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6132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EE6D6F97-415E-1E4B-9C00-C7F60E803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91200"/>
            <a:ext cx="9144000" cy="19642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36000" y="5160001"/>
            <a:ext cx="6013152" cy="528000"/>
          </a:xfrm>
        </p:spPr>
        <p:txBody>
          <a:bodyPr anchor="t" anchorCtr="0"/>
          <a:lstStyle>
            <a:lvl1pPr algn="l">
              <a:defRPr sz="2700"/>
            </a:lvl1pPr>
          </a:lstStyle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36000" y="5688000"/>
            <a:ext cx="6013152" cy="469784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None/>
              <a:defRPr sz="22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36000" y="6288000"/>
            <a:ext cx="2520000" cy="288000"/>
          </a:xfrm>
        </p:spPr>
        <p:txBody>
          <a:bodyPr/>
          <a:lstStyle>
            <a:lvl1pPr algn="l">
              <a:defRPr sz="1350"/>
            </a:lvl1pPr>
          </a:lstStyle>
          <a:p>
            <a:endParaRPr lang="en-US" altLang="nl-NL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520208FB-EB35-9943-AE8F-EF2A7D20DCA2}"/>
              </a:ext>
            </a:extLst>
          </p:cNvPr>
          <p:cNvSpPr>
            <a:spLocks noGrp="1" noChangeAspect="1"/>
          </p:cNvSpPr>
          <p:nvPr>
            <p:ph type="pic" idx="13" hasCustomPrompt="1"/>
          </p:nvPr>
        </p:nvSpPr>
        <p:spPr>
          <a:xfrm>
            <a:off x="1" y="-1"/>
            <a:ext cx="9144000" cy="4891200"/>
          </a:xfrm>
          <a:solidFill>
            <a:schemeClr val="bg1">
              <a:lumMod val="85000"/>
            </a:schemeClr>
          </a:solidFill>
        </p:spPr>
        <p:txBody>
          <a:bodyPr lIns="1800000" tIns="360000" rIns="180000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dirty="0"/>
              <a:t>Sleep de afbeelding naar de tijdelijke aanduiding of 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5165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p kleurvl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79692D24-02ED-0840-9840-0DDC2523FEA0}"/>
              </a:ext>
            </a:extLst>
          </p:cNvPr>
          <p:cNvSpPr/>
          <p:nvPr/>
        </p:nvSpPr>
        <p:spPr>
          <a:xfrm>
            <a:off x="-1" y="0"/>
            <a:ext cx="9143999" cy="4891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EE6D6F97-415E-1E4B-9C00-C7F60E803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91200"/>
            <a:ext cx="9144000" cy="19642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44000" y="2160000"/>
            <a:ext cx="6013152" cy="528000"/>
          </a:xfrm>
        </p:spPr>
        <p:txBody>
          <a:bodyPr anchor="t" anchorCtr="0"/>
          <a:lstStyle>
            <a:lvl1pPr algn="l">
              <a:defRPr sz="27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44000" y="2688000"/>
            <a:ext cx="6013152" cy="469784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None/>
              <a:defRPr sz="22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44000" y="3288000"/>
            <a:ext cx="2520000" cy="288000"/>
          </a:xfrm>
        </p:spPr>
        <p:txBody>
          <a:bodyPr/>
          <a:lstStyle>
            <a:lvl1pPr algn="l">
              <a:defRPr sz="1350">
                <a:solidFill>
                  <a:schemeClr val="tx2"/>
                </a:solidFill>
              </a:defRPr>
            </a:lvl1pPr>
          </a:lstStyle>
          <a:p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2674496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3F73BAE9-1C4E-4047-AF50-0B35714527F2}"/>
              </a:ext>
            </a:extLst>
          </p:cNvPr>
          <p:cNvSpPr>
            <a:spLocks noGrp="1" noChangeAspect="1"/>
          </p:cNvSpPr>
          <p:nvPr>
            <p:ph type="pic" idx="1" hasCustomPrompt="1"/>
          </p:nvPr>
        </p:nvSpPr>
        <p:spPr>
          <a:xfrm>
            <a:off x="1" y="1"/>
            <a:ext cx="9143999" cy="6857999"/>
          </a:xfrm>
          <a:solidFill>
            <a:schemeClr val="bg1">
              <a:lumMod val="85000"/>
            </a:schemeClr>
          </a:solidFill>
        </p:spPr>
        <p:txBody>
          <a:bodyPr lIns="3348000" tIns="360000" rIns="180000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dirty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264000"/>
            <a:ext cx="2880000" cy="2592000"/>
          </a:xfrm>
        </p:spPr>
        <p:txBody>
          <a:bodyPr anchor="t" anchorCtr="0"/>
          <a:lstStyle>
            <a:lvl1pPr>
              <a:lnSpc>
                <a:spcPct val="80000"/>
              </a:lnSpc>
              <a:defRPr sz="176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3350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C4DE-3CE0-4105-8875-A5437FBACCD6}" type="slidenum">
              <a:rPr lang="en-US" altLang="nl-NL" smtClean="0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4760884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psomming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C4DE-3CE0-4105-8875-A5437FBACCD6}" type="slidenum">
              <a:rPr lang="en-US" altLang="nl-NL" smtClean="0"/>
              <a:pPr/>
              <a:t>‹nr.›</a:t>
            </a:fld>
            <a:endParaRPr lang="en-US" altLang="nl-NL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62AAD50-803D-6B45-B658-1FCAC7D54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99" y="1344000"/>
            <a:ext cx="3708000" cy="4704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D856665-BFDF-2640-AF67-86E2D81BE48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56000" y="1344000"/>
            <a:ext cx="3708000" cy="4704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4453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C4DE-3CE0-4105-8875-A5437FBACCD6}" type="slidenum">
              <a:rPr lang="en-US" altLang="nl-NL" smtClean="0"/>
              <a:pPr/>
              <a:t>‹nr.›</a:t>
            </a:fld>
            <a:endParaRPr lang="en-US" alt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76000" y="2"/>
            <a:ext cx="4068000" cy="6857999"/>
          </a:xfr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nl-NL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B7F70D-0B3D-DC4C-9D99-75042D145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432000"/>
            <a:ext cx="4428000" cy="576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630548D-E0EE-7F43-BD5A-FB6FA83EF88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60000" y="1344000"/>
            <a:ext cx="4428000" cy="4704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7333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afbeelding s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64000" y="2"/>
            <a:ext cx="2880000" cy="6857999"/>
          </a:xfr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C4DE-3CE0-4105-8875-A5437FBACCD6}" type="slidenum">
              <a:rPr lang="en-US" altLang="nl-NL" smtClean="0"/>
              <a:pPr/>
              <a:t>‹nr.›</a:t>
            </a:fld>
            <a:endParaRPr lang="en-US" altLang="nl-NL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B7F70D-0B3D-DC4C-9D99-75042D145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1" y="432000"/>
            <a:ext cx="5616000" cy="576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630548D-E0EE-7F43-BD5A-FB6FA83EF88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60000" y="1344000"/>
            <a:ext cx="5616000" cy="4704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103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psomming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C4DE-3CE0-4105-8875-A5437FBACCD6}" type="slidenum">
              <a:rPr lang="en-US" altLang="nl-NL" smtClean="0"/>
              <a:pPr/>
              <a:t>‹nr.›</a:t>
            </a:fld>
            <a:endParaRPr lang="en-US" altLang="nl-NL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62AAD50-803D-6B45-B658-1FCAC7D54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99" y="1344000"/>
            <a:ext cx="3708000" cy="4704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D856665-BFDF-2640-AF67-86E2D81BE48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56000" y="1344000"/>
            <a:ext cx="3708000" cy="4704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1127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drie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C4DE-3CE0-4105-8875-A5437FBACCD6}" type="slidenum">
              <a:rPr lang="en-US" altLang="nl-NL" smtClean="0"/>
              <a:pPr/>
              <a:t>‹nr.›</a:t>
            </a:fld>
            <a:endParaRPr lang="en-US" altLang="nl-NL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26668CE-5551-EA4E-9415-3C59E2CA2E7E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6264000" y="4512000"/>
            <a:ext cx="2880000" cy="2346000"/>
          </a:xfr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64000" y="3"/>
            <a:ext cx="2880000" cy="2256000"/>
          </a:xfr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nl-NL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B7F70D-0B3D-DC4C-9D99-75042D145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1" y="432000"/>
            <a:ext cx="5616000" cy="576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630548D-E0EE-7F43-BD5A-FB6FA83EF88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60000" y="1344000"/>
            <a:ext cx="5616000" cy="4704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A0B550C-CD65-9146-AC11-B11CE96B896D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264000" y="2256000"/>
            <a:ext cx="2880000" cy="2256000"/>
          </a:xfr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19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8CB3-3D7A-4A1E-8A80-49B86E1DCE73}" type="slidenum">
              <a:rPr lang="en-US" altLang="nl-NL" smtClean="0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3095423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7F8C8-FB46-4C6C-B62D-8D663342A57C}" type="slidenum">
              <a:rPr lang="en-US" altLang="nl-NL" smtClean="0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3403434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50E304F8-FF7B-B84A-BBB5-D8CEB9E71E31}"/>
              </a:ext>
            </a:extLst>
          </p:cNvPr>
          <p:cNvSpPr>
            <a:spLocks noGrp="1" noChangeAspect="1"/>
          </p:cNvSpPr>
          <p:nvPr>
            <p:ph type="pic" idx="1" hasCustomPrompt="1"/>
          </p:nvPr>
        </p:nvSpPr>
        <p:spPr>
          <a:xfrm>
            <a:off x="1" y="1"/>
            <a:ext cx="9143999" cy="6857999"/>
          </a:xfrm>
          <a:solidFill>
            <a:schemeClr val="bg1">
              <a:lumMod val="85000"/>
            </a:schemeClr>
          </a:solidFill>
        </p:spPr>
        <p:txBody>
          <a:bodyPr lIns="1800000" tIns="360000" rIns="180000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dirty="0"/>
              <a:t>Sleep de afbeelding naar de tijdelijke aanduiding of 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0821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sluiting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ECD03FCC-2CA5-2A48-BE12-2A0D79FEA4A0}"/>
              </a:ext>
            </a:extLst>
          </p:cNvPr>
          <p:cNvSpPr>
            <a:spLocks noGrp="1" noChangeAspect="1"/>
          </p:cNvSpPr>
          <p:nvPr>
            <p:ph type="pic" idx="1" hasCustomPrompt="1"/>
          </p:nvPr>
        </p:nvSpPr>
        <p:spPr>
          <a:xfrm>
            <a:off x="1" y="1"/>
            <a:ext cx="9143999" cy="5418667"/>
          </a:xfrm>
          <a:solidFill>
            <a:schemeClr val="bg1">
              <a:lumMod val="85000"/>
            </a:schemeClr>
          </a:solidFill>
        </p:spPr>
        <p:txBody>
          <a:bodyPr lIns="1800000" tIns="360000" rIns="180000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dirty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0000" y="2448000"/>
            <a:ext cx="6264000" cy="768000"/>
          </a:xfrm>
        </p:spPr>
        <p:txBody>
          <a:bodyPr anchor="t" anchorCtr="0"/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Titelstijl van model bewerken</a:t>
            </a:r>
            <a:endParaRPr lang="en-US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B080674-5409-8745-A958-D41922686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18667"/>
            <a:ext cx="9144000" cy="143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9820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sluiting met kleurvl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4F46C3CC-C38A-DB4B-BFE0-DD31FB21899F}"/>
              </a:ext>
            </a:extLst>
          </p:cNvPr>
          <p:cNvSpPr/>
          <p:nvPr/>
        </p:nvSpPr>
        <p:spPr>
          <a:xfrm>
            <a:off x="0" y="0"/>
            <a:ext cx="9144000" cy="54186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0000" y="2448000"/>
            <a:ext cx="6264000" cy="768000"/>
          </a:xfrm>
        </p:spPr>
        <p:txBody>
          <a:bodyPr anchor="t" anchorCtr="0"/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Titelstijl van model bewerken</a:t>
            </a:r>
            <a:endParaRPr lang="en-US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B080674-5409-8745-A958-D41922686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18667"/>
            <a:ext cx="9144000" cy="143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3112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1" name="Picture 9">
            <a:extLst>
              <a:ext uri="{FF2B5EF4-FFF2-40B4-BE49-F238E27FC236}">
                <a16:creationId xmlns:a16="http://schemas.microsoft.com/office/drawing/2014/main" id="{25DE1A81-E972-FDB3-BB37-2C625D2F2A5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4" name="Rectangle 2">
            <a:extLst>
              <a:ext uri="{FF2B5EF4-FFF2-40B4-BE49-F238E27FC236}">
                <a16:creationId xmlns:a16="http://schemas.microsoft.com/office/drawing/2014/main" id="{971A690B-57BC-B26B-6A1B-23D6B3293F2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124200" y="1600200"/>
            <a:ext cx="5334000" cy="2667000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nl-NL" noProof="0"/>
              <a:t>Click to edit Master title style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76B2566D-CB84-4C75-B542-D9F934D8757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124200" y="2819400"/>
            <a:ext cx="53340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nl-NL" noProof="0"/>
              <a:t>Click to edit Master subtitle style</a:t>
            </a:r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C33124A6-48DE-129E-9079-6490F54337C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28677" name="Rectangle 5">
            <a:extLst>
              <a:ext uri="{FF2B5EF4-FFF2-40B4-BE49-F238E27FC236}">
                <a16:creationId xmlns:a16="http://schemas.microsoft.com/office/drawing/2014/main" id="{EDDCA4A3-E400-7A93-FC70-B832F2AA621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28678" name="Rectangle 6">
            <a:extLst>
              <a:ext uri="{FF2B5EF4-FFF2-40B4-BE49-F238E27FC236}">
                <a16:creationId xmlns:a16="http://schemas.microsoft.com/office/drawing/2014/main" id="{64616671-9C93-937B-FFEC-A62CD65F5C7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7E27649-01CA-4B54-A3D8-A35D004DC794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60335376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1A71D2-2280-9C8B-E97D-B793A7039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FB4F92B-4BD8-5FF0-B629-F08CA228C5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505200" cy="4114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2D86698-B30C-58CF-8817-DE9455AE1B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505200" cy="4114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31A97D0-6B14-8D2C-ED9C-B2052FEAB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31FAEA8-FFE9-6DE8-3CDB-FFE784AD5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CE2E149-672B-BBDE-EFC5-C3DC5E2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E7B624-2529-43B2-BD23-850DD0895FD5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9837577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EE6D6F97-415E-1E4B-9C00-C7F60E803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91200"/>
            <a:ext cx="9144000" cy="19642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36000" y="5160001"/>
            <a:ext cx="6013152" cy="528000"/>
          </a:xfrm>
        </p:spPr>
        <p:txBody>
          <a:bodyPr anchor="t" anchorCtr="0"/>
          <a:lstStyle>
            <a:lvl1pPr algn="l">
              <a:defRPr sz="2700"/>
            </a:lvl1pPr>
          </a:lstStyle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36000" y="5688000"/>
            <a:ext cx="6013152" cy="469784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None/>
              <a:defRPr sz="22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36000" y="6288000"/>
            <a:ext cx="2520000" cy="288000"/>
          </a:xfrm>
        </p:spPr>
        <p:txBody>
          <a:bodyPr/>
          <a:lstStyle>
            <a:lvl1pPr algn="l">
              <a:defRPr sz="1350"/>
            </a:lvl1pPr>
          </a:lstStyle>
          <a:p>
            <a:endParaRPr lang="en-US" altLang="nl-NL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520208FB-EB35-9943-AE8F-EF2A7D20DCA2}"/>
              </a:ext>
            </a:extLst>
          </p:cNvPr>
          <p:cNvSpPr>
            <a:spLocks noGrp="1" noChangeAspect="1"/>
          </p:cNvSpPr>
          <p:nvPr>
            <p:ph type="pic" idx="13" hasCustomPrompt="1"/>
          </p:nvPr>
        </p:nvSpPr>
        <p:spPr>
          <a:xfrm>
            <a:off x="1" y="-1"/>
            <a:ext cx="9144000" cy="4891200"/>
          </a:xfrm>
          <a:solidFill>
            <a:schemeClr val="bg1">
              <a:lumMod val="85000"/>
            </a:schemeClr>
          </a:solidFill>
        </p:spPr>
        <p:txBody>
          <a:bodyPr lIns="1800000" tIns="360000" rIns="180000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dirty="0"/>
              <a:t>Sleep de afbeelding naar de tijdelijke aanduiding of 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9290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p kleurvl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79692D24-02ED-0840-9840-0DDC2523FEA0}"/>
              </a:ext>
            </a:extLst>
          </p:cNvPr>
          <p:cNvSpPr/>
          <p:nvPr/>
        </p:nvSpPr>
        <p:spPr>
          <a:xfrm>
            <a:off x="-1" y="0"/>
            <a:ext cx="9143999" cy="4891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EE6D6F97-415E-1E4B-9C00-C7F60E803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91200"/>
            <a:ext cx="9144000" cy="19642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44000" y="2160000"/>
            <a:ext cx="6013152" cy="528000"/>
          </a:xfrm>
        </p:spPr>
        <p:txBody>
          <a:bodyPr anchor="t" anchorCtr="0"/>
          <a:lstStyle>
            <a:lvl1pPr algn="l">
              <a:defRPr sz="27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44000" y="2688000"/>
            <a:ext cx="6013152" cy="469784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None/>
              <a:defRPr sz="22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44000" y="3288000"/>
            <a:ext cx="2520000" cy="288000"/>
          </a:xfrm>
        </p:spPr>
        <p:txBody>
          <a:bodyPr/>
          <a:lstStyle>
            <a:lvl1pPr algn="l">
              <a:defRPr sz="1350">
                <a:solidFill>
                  <a:schemeClr val="tx2"/>
                </a:solidFill>
              </a:defRPr>
            </a:lvl1pPr>
          </a:lstStyle>
          <a:p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016913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C4DE-3CE0-4105-8875-A5437FBACCD6}" type="slidenum">
              <a:rPr lang="en-US" altLang="nl-NL" smtClean="0"/>
              <a:pPr/>
              <a:t>‹nr.›</a:t>
            </a:fld>
            <a:endParaRPr lang="en-US" alt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76000" y="2"/>
            <a:ext cx="4068000" cy="6857999"/>
          </a:xfr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nl-NL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B7F70D-0B3D-DC4C-9D99-75042D145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432000"/>
            <a:ext cx="4428000" cy="576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630548D-E0EE-7F43-BD5A-FB6FA83EF88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60000" y="1344000"/>
            <a:ext cx="4428000" cy="4704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38984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3F73BAE9-1C4E-4047-AF50-0B35714527F2}"/>
              </a:ext>
            </a:extLst>
          </p:cNvPr>
          <p:cNvSpPr>
            <a:spLocks noGrp="1" noChangeAspect="1"/>
          </p:cNvSpPr>
          <p:nvPr>
            <p:ph type="pic" idx="1" hasCustomPrompt="1"/>
          </p:nvPr>
        </p:nvSpPr>
        <p:spPr>
          <a:xfrm>
            <a:off x="1" y="1"/>
            <a:ext cx="9143999" cy="6857999"/>
          </a:xfrm>
          <a:solidFill>
            <a:schemeClr val="bg1">
              <a:lumMod val="85000"/>
            </a:schemeClr>
          </a:solidFill>
        </p:spPr>
        <p:txBody>
          <a:bodyPr lIns="3348000" tIns="360000" rIns="180000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dirty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264000"/>
            <a:ext cx="2880000" cy="2592000"/>
          </a:xfrm>
        </p:spPr>
        <p:txBody>
          <a:bodyPr anchor="t" anchorCtr="0"/>
          <a:lstStyle>
            <a:lvl1pPr>
              <a:lnSpc>
                <a:spcPct val="80000"/>
              </a:lnSpc>
              <a:defRPr sz="176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8347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C4DE-3CE0-4105-8875-A5437FBACCD6}" type="slidenum">
              <a:rPr lang="en-US" altLang="nl-NL" smtClean="0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6783107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psomming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C4DE-3CE0-4105-8875-A5437FBACCD6}" type="slidenum">
              <a:rPr lang="en-US" altLang="nl-NL" smtClean="0"/>
              <a:pPr/>
              <a:t>‹nr.›</a:t>
            </a:fld>
            <a:endParaRPr lang="en-US" altLang="nl-NL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62AAD50-803D-6B45-B658-1FCAC7D54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99" y="1344000"/>
            <a:ext cx="3708000" cy="4704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D856665-BFDF-2640-AF67-86E2D81BE48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56000" y="1344000"/>
            <a:ext cx="3708000" cy="4704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61186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C4DE-3CE0-4105-8875-A5437FBACCD6}" type="slidenum">
              <a:rPr lang="en-US" altLang="nl-NL" smtClean="0"/>
              <a:pPr/>
              <a:t>‹nr.›</a:t>
            </a:fld>
            <a:endParaRPr lang="en-US" alt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76000" y="2"/>
            <a:ext cx="4068000" cy="6857999"/>
          </a:xfr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nl-NL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B7F70D-0B3D-DC4C-9D99-75042D145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432000"/>
            <a:ext cx="4428000" cy="576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630548D-E0EE-7F43-BD5A-FB6FA83EF88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60000" y="1344000"/>
            <a:ext cx="4428000" cy="4704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7331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afbeelding s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64000" y="2"/>
            <a:ext cx="2880000" cy="6857999"/>
          </a:xfr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C4DE-3CE0-4105-8875-A5437FBACCD6}" type="slidenum">
              <a:rPr lang="en-US" altLang="nl-NL" smtClean="0"/>
              <a:pPr/>
              <a:t>‹nr.›</a:t>
            </a:fld>
            <a:endParaRPr lang="en-US" altLang="nl-NL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B7F70D-0B3D-DC4C-9D99-75042D145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1" y="432000"/>
            <a:ext cx="5616000" cy="576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630548D-E0EE-7F43-BD5A-FB6FA83EF88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60000" y="1344000"/>
            <a:ext cx="5616000" cy="4704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7221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drie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C4DE-3CE0-4105-8875-A5437FBACCD6}" type="slidenum">
              <a:rPr lang="en-US" altLang="nl-NL" smtClean="0"/>
              <a:pPr/>
              <a:t>‹nr.›</a:t>
            </a:fld>
            <a:endParaRPr lang="en-US" altLang="nl-NL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26668CE-5551-EA4E-9415-3C59E2CA2E7E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6264000" y="4512000"/>
            <a:ext cx="2880000" cy="2346000"/>
          </a:xfr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64000" y="3"/>
            <a:ext cx="2880000" cy="2256000"/>
          </a:xfr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nl-NL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B7F70D-0B3D-DC4C-9D99-75042D145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1" y="432000"/>
            <a:ext cx="5616000" cy="576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630548D-E0EE-7F43-BD5A-FB6FA83EF88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60000" y="1344000"/>
            <a:ext cx="5616000" cy="4704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A0B550C-CD65-9146-AC11-B11CE96B896D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264000" y="2256000"/>
            <a:ext cx="2880000" cy="2256000"/>
          </a:xfr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41566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8CB3-3D7A-4A1E-8A80-49B86E1DCE73}" type="slidenum">
              <a:rPr lang="en-US" altLang="nl-NL" smtClean="0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555409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7F8C8-FB46-4C6C-B62D-8D663342A57C}" type="slidenum">
              <a:rPr lang="en-US" altLang="nl-NL" smtClean="0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27327172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50E304F8-FF7B-B84A-BBB5-D8CEB9E71E31}"/>
              </a:ext>
            </a:extLst>
          </p:cNvPr>
          <p:cNvSpPr>
            <a:spLocks noGrp="1" noChangeAspect="1"/>
          </p:cNvSpPr>
          <p:nvPr>
            <p:ph type="pic" idx="1" hasCustomPrompt="1"/>
          </p:nvPr>
        </p:nvSpPr>
        <p:spPr>
          <a:xfrm>
            <a:off x="1" y="1"/>
            <a:ext cx="9143999" cy="6857999"/>
          </a:xfrm>
          <a:solidFill>
            <a:schemeClr val="bg1">
              <a:lumMod val="85000"/>
            </a:schemeClr>
          </a:solidFill>
        </p:spPr>
        <p:txBody>
          <a:bodyPr lIns="1800000" tIns="360000" rIns="180000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dirty="0"/>
              <a:t>Sleep de afbeelding naar de tijdelijke aanduiding of 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08249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sluiting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ECD03FCC-2CA5-2A48-BE12-2A0D79FEA4A0}"/>
              </a:ext>
            </a:extLst>
          </p:cNvPr>
          <p:cNvSpPr>
            <a:spLocks noGrp="1" noChangeAspect="1"/>
          </p:cNvSpPr>
          <p:nvPr>
            <p:ph type="pic" idx="1" hasCustomPrompt="1"/>
          </p:nvPr>
        </p:nvSpPr>
        <p:spPr>
          <a:xfrm>
            <a:off x="1" y="1"/>
            <a:ext cx="9143999" cy="5418667"/>
          </a:xfrm>
          <a:solidFill>
            <a:schemeClr val="bg1">
              <a:lumMod val="85000"/>
            </a:schemeClr>
          </a:solidFill>
        </p:spPr>
        <p:txBody>
          <a:bodyPr lIns="1800000" tIns="360000" rIns="180000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dirty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0000" y="2448000"/>
            <a:ext cx="6264000" cy="768000"/>
          </a:xfrm>
        </p:spPr>
        <p:txBody>
          <a:bodyPr anchor="t" anchorCtr="0"/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Titelstijl van model bewerken</a:t>
            </a:r>
            <a:endParaRPr lang="en-US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B080674-5409-8745-A958-D41922686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18667"/>
            <a:ext cx="9144000" cy="143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306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afbeelding s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64000" y="2"/>
            <a:ext cx="2880000" cy="6857999"/>
          </a:xfr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C4DE-3CE0-4105-8875-A5437FBACCD6}" type="slidenum">
              <a:rPr lang="en-US" altLang="nl-NL" smtClean="0"/>
              <a:pPr/>
              <a:t>‹nr.›</a:t>
            </a:fld>
            <a:endParaRPr lang="en-US" altLang="nl-NL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B7F70D-0B3D-DC4C-9D99-75042D145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1" y="432000"/>
            <a:ext cx="5616000" cy="576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630548D-E0EE-7F43-BD5A-FB6FA83EF88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60000" y="1344000"/>
            <a:ext cx="5616000" cy="4704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92494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sluiting met kleurvl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4F46C3CC-C38A-DB4B-BFE0-DD31FB21899F}"/>
              </a:ext>
            </a:extLst>
          </p:cNvPr>
          <p:cNvSpPr/>
          <p:nvPr/>
        </p:nvSpPr>
        <p:spPr>
          <a:xfrm>
            <a:off x="0" y="0"/>
            <a:ext cx="9144000" cy="54186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0000" y="2448000"/>
            <a:ext cx="6264000" cy="768000"/>
          </a:xfrm>
        </p:spPr>
        <p:txBody>
          <a:bodyPr anchor="t" anchorCtr="0"/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Titelstijl van model bewerken</a:t>
            </a:r>
            <a:endParaRPr lang="en-US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B080674-5409-8745-A958-D41922686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18667"/>
            <a:ext cx="9144000" cy="143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73790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1A71D2-2280-9C8B-E97D-B793A7039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FB4F92B-4BD8-5FF0-B629-F08CA228C5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505200" cy="4114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2D86698-B30C-58CF-8817-DE9455AE1B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505200" cy="4114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31A97D0-6B14-8D2C-ED9C-B2052FEAB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31FAEA8-FFE9-6DE8-3CDB-FFE784AD5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CE2E149-672B-BBDE-EFC5-C3DC5E2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E7B624-2529-43B2-BD23-850DD0895FD5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81068023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EE6D6F97-415E-1E4B-9C00-C7F60E8033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891200"/>
            <a:ext cx="9144000" cy="19642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36000" y="5160001"/>
            <a:ext cx="6013152" cy="528000"/>
          </a:xfrm>
        </p:spPr>
        <p:txBody>
          <a:bodyPr anchor="t" anchorCtr="0"/>
          <a:lstStyle>
            <a:lvl1pPr algn="l">
              <a:defRPr sz="2700"/>
            </a:lvl1pPr>
          </a:lstStyle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36000" y="5688000"/>
            <a:ext cx="6013152" cy="469784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None/>
              <a:defRPr sz="22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36000" y="6288000"/>
            <a:ext cx="2520000" cy="288000"/>
          </a:xfrm>
        </p:spPr>
        <p:txBody>
          <a:bodyPr/>
          <a:lstStyle>
            <a:lvl1pPr algn="l">
              <a:defRPr sz="1350"/>
            </a:lvl1pPr>
          </a:lstStyle>
          <a:p>
            <a:fld id="{35CFD2F0-EF60-464C-B7D7-A0E44E0B8B58}" type="datetimeFigureOut">
              <a:rPr lang="nl-NL" smtClean="0"/>
              <a:pPr/>
              <a:t>23-5-2024</a:t>
            </a:fld>
            <a:endParaRPr lang="nl-NL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520208FB-EB35-9943-AE8F-EF2A7D20DCA2}"/>
              </a:ext>
            </a:extLst>
          </p:cNvPr>
          <p:cNvSpPr>
            <a:spLocks noGrp="1" noChangeAspect="1"/>
          </p:cNvSpPr>
          <p:nvPr>
            <p:ph type="pic" idx="13" hasCustomPrompt="1"/>
          </p:nvPr>
        </p:nvSpPr>
        <p:spPr>
          <a:xfrm>
            <a:off x="1" y="-1"/>
            <a:ext cx="9144000" cy="4891200"/>
          </a:xfrm>
          <a:solidFill>
            <a:schemeClr val="bg1">
              <a:lumMod val="85000"/>
            </a:schemeClr>
          </a:solidFill>
        </p:spPr>
        <p:txBody>
          <a:bodyPr lIns="1800000" tIns="360000" rIns="180000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dirty="0"/>
              <a:t>Sleep de afbeelding naar de tijdelijke aanduiding of 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49551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p kleurvl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79692D24-02ED-0840-9840-0DDC2523FEA0}"/>
              </a:ext>
            </a:extLst>
          </p:cNvPr>
          <p:cNvSpPr/>
          <p:nvPr userDrawn="1"/>
        </p:nvSpPr>
        <p:spPr>
          <a:xfrm>
            <a:off x="-1" y="0"/>
            <a:ext cx="9143999" cy="4891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EE6D6F97-415E-1E4B-9C00-C7F60E8033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891200"/>
            <a:ext cx="9144000" cy="19642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44000" y="2160000"/>
            <a:ext cx="6013152" cy="528000"/>
          </a:xfrm>
        </p:spPr>
        <p:txBody>
          <a:bodyPr anchor="t" anchorCtr="0"/>
          <a:lstStyle>
            <a:lvl1pPr algn="l">
              <a:defRPr sz="27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44000" y="2688000"/>
            <a:ext cx="6013152" cy="469784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None/>
              <a:defRPr sz="22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44000" y="3288000"/>
            <a:ext cx="2520000" cy="288000"/>
          </a:xfrm>
        </p:spPr>
        <p:txBody>
          <a:bodyPr/>
          <a:lstStyle>
            <a:lvl1pPr algn="l">
              <a:defRPr sz="1350">
                <a:solidFill>
                  <a:schemeClr val="tx2"/>
                </a:solidFill>
              </a:defRPr>
            </a:lvl1pPr>
          </a:lstStyle>
          <a:p>
            <a:fld id="{35CFD2F0-EF60-464C-B7D7-A0E44E0B8B58}" type="datetimeFigureOut">
              <a:rPr lang="nl-NL" smtClean="0"/>
              <a:pPr/>
              <a:t>23-5-2024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1541261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D2F0-EF60-464C-B7D7-A0E44E0B8B58}" type="datetimeFigureOut">
              <a:rPr lang="nl-NL" smtClean="0"/>
              <a:t>23-5-2024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135322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psomming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D2F0-EF60-464C-B7D7-A0E44E0B8B58}" type="datetimeFigureOut">
              <a:rPr lang="nl-NL" smtClean="0"/>
              <a:t>23-5-2024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62AAD50-803D-6B45-B658-1FCAC7D54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99" y="1344000"/>
            <a:ext cx="3708000" cy="4704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D856665-BFDF-2640-AF67-86E2D81BE48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56000" y="1344000"/>
            <a:ext cx="3708000" cy="4704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44504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D2F0-EF60-464C-B7D7-A0E44E0B8B58}" type="datetimeFigureOut">
              <a:rPr lang="nl-NL" smtClean="0"/>
              <a:t>23-5-2024</a:t>
            </a:fld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76000" y="2"/>
            <a:ext cx="4068000" cy="6857999"/>
          </a:xfr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B7F70D-0B3D-DC4C-9D99-75042D145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432000"/>
            <a:ext cx="4428000" cy="576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630548D-E0EE-7F43-BD5A-FB6FA83EF88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60000" y="1344000"/>
            <a:ext cx="4428000" cy="4704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55214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afbeelding s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64000" y="2"/>
            <a:ext cx="2880000" cy="6857999"/>
          </a:xfr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D2F0-EF60-464C-B7D7-A0E44E0B8B58}" type="datetimeFigureOut">
              <a:rPr lang="nl-NL" smtClean="0"/>
              <a:t>23-5-2024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B7F70D-0B3D-DC4C-9D99-75042D145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1" y="432000"/>
            <a:ext cx="5616000" cy="576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630548D-E0EE-7F43-BD5A-FB6FA83EF88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60000" y="1344000"/>
            <a:ext cx="5616000" cy="4704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64681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drie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D2F0-EF60-464C-B7D7-A0E44E0B8B58}" type="datetimeFigureOut">
              <a:rPr lang="nl-NL" smtClean="0"/>
              <a:t>23-5-2024</a:t>
            </a:fld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26668CE-5551-EA4E-9415-3C59E2CA2E7E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6264000" y="4512000"/>
            <a:ext cx="2880000" cy="2346000"/>
          </a:xfr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64000" y="3"/>
            <a:ext cx="2880000" cy="2256000"/>
          </a:xfr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B7F70D-0B3D-DC4C-9D99-75042D145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1" y="432000"/>
            <a:ext cx="5616000" cy="576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630548D-E0EE-7F43-BD5A-FB6FA83EF88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60000" y="1344000"/>
            <a:ext cx="5616000" cy="4704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A0B550C-CD65-9146-AC11-B11CE96B896D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264000" y="2256000"/>
            <a:ext cx="2880000" cy="2256000"/>
          </a:xfr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28016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D2F0-EF60-464C-B7D7-A0E44E0B8B58}" type="datetimeFigureOut">
              <a:rPr lang="nl-NL" smtClean="0"/>
              <a:t>23-5-2024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1986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drie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C4DE-3CE0-4105-8875-A5437FBACCD6}" type="slidenum">
              <a:rPr lang="en-US" altLang="nl-NL" smtClean="0"/>
              <a:pPr/>
              <a:t>‹nr.›</a:t>
            </a:fld>
            <a:endParaRPr lang="en-US" altLang="nl-NL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26668CE-5551-EA4E-9415-3C59E2CA2E7E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6264000" y="4512000"/>
            <a:ext cx="2880000" cy="2346000"/>
          </a:xfr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64000" y="3"/>
            <a:ext cx="2880000" cy="2256000"/>
          </a:xfr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nl-NL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B7F70D-0B3D-DC4C-9D99-75042D145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1" y="432000"/>
            <a:ext cx="5616000" cy="576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630548D-E0EE-7F43-BD5A-FB6FA83EF88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60000" y="1344000"/>
            <a:ext cx="5616000" cy="4704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A0B550C-CD65-9146-AC11-B11CE96B896D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264000" y="2256000"/>
            <a:ext cx="2880000" cy="2256000"/>
          </a:xfr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90458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 met kleurvl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4F46C3CC-C38A-DB4B-BFE0-DD31FB21899F}"/>
              </a:ext>
            </a:extLst>
          </p:cNvPr>
          <p:cNvSpPr/>
          <p:nvPr userDrawn="1"/>
        </p:nvSpPr>
        <p:spPr>
          <a:xfrm>
            <a:off x="0" y="0"/>
            <a:ext cx="9144000" cy="54186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0000" y="2448000"/>
            <a:ext cx="6264000" cy="768000"/>
          </a:xfrm>
        </p:spPr>
        <p:txBody>
          <a:bodyPr anchor="t" anchorCtr="0"/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Titelstijl van model bewerken</a:t>
            </a:r>
            <a:endParaRPr lang="en-US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B080674-5409-8745-A958-D41922686C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418667"/>
            <a:ext cx="9144000" cy="143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33135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EE6D6F97-415E-1E4B-9C00-C7F60E803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91200"/>
            <a:ext cx="9144000" cy="19642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36000" y="5160001"/>
            <a:ext cx="6013152" cy="528000"/>
          </a:xfrm>
        </p:spPr>
        <p:txBody>
          <a:bodyPr anchor="t" anchorCtr="0"/>
          <a:lstStyle>
            <a:lvl1pPr algn="l">
              <a:defRPr sz="2700"/>
            </a:lvl1pPr>
          </a:lstStyle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36000" y="5688000"/>
            <a:ext cx="6013152" cy="469784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None/>
              <a:defRPr sz="22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36000" y="6288000"/>
            <a:ext cx="2520000" cy="288000"/>
          </a:xfrm>
        </p:spPr>
        <p:txBody>
          <a:bodyPr/>
          <a:lstStyle>
            <a:lvl1pPr algn="l">
              <a:defRPr sz="1350"/>
            </a:lvl1pPr>
          </a:lstStyle>
          <a:p>
            <a:fld id="{31C3435F-C58E-4535-8F53-B4753A54B0FD}" type="datetime1">
              <a:rPr lang="nl-NL" smtClean="0"/>
              <a:t>23-5-2024</a:t>
            </a:fld>
            <a:endParaRPr lang="nl-NL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520208FB-EB35-9943-AE8F-EF2A7D20DCA2}"/>
              </a:ext>
            </a:extLst>
          </p:cNvPr>
          <p:cNvSpPr>
            <a:spLocks noGrp="1" noChangeAspect="1"/>
          </p:cNvSpPr>
          <p:nvPr>
            <p:ph type="pic" idx="13" hasCustomPrompt="1"/>
          </p:nvPr>
        </p:nvSpPr>
        <p:spPr>
          <a:xfrm>
            <a:off x="1" y="-1"/>
            <a:ext cx="9144000" cy="4891200"/>
          </a:xfrm>
          <a:solidFill>
            <a:schemeClr val="bg1">
              <a:lumMod val="85000"/>
            </a:schemeClr>
          </a:solidFill>
        </p:spPr>
        <p:txBody>
          <a:bodyPr lIns="1800000" tIns="360000" rIns="180000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dirty="0"/>
              <a:t>Sleep de afbeelding naar de tijdelijke aanduiding of 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691856"/>
      </p:ext>
    </p:extLst>
  </p:cSld>
  <p:clrMapOvr>
    <a:masterClrMapping/>
  </p:clrMapOvr>
  <p:hf sldNum="0" hd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p kleurvl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79692D24-02ED-0840-9840-0DDC2523FEA0}"/>
              </a:ext>
            </a:extLst>
          </p:cNvPr>
          <p:cNvSpPr/>
          <p:nvPr/>
        </p:nvSpPr>
        <p:spPr>
          <a:xfrm>
            <a:off x="-1" y="0"/>
            <a:ext cx="9143999" cy="4891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EE6D6F97-415E-1E4B-9C00-C7F60E803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91200"/>
            <a:ext cx="9144000" cy="19642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44000" y="2160000"/>
            <a:ext cx="6013152" cy="528000"/>
          </a:xfrm>
        </p:spPr>
        <p:txBody>
          <a:bodyPr anchor="t" anchorCtr="0"/>
          <a:lstStyle>
            <a:lvl1pPr algn="l">
              <a:defRPr sz="27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44000" y="2688000"/>
            <a:ext cx="6013152" cy="469784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None/>
              <a:defRPr sz="22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44000" y="3288000"/>
            <a:ext cx="2520000" cy="288000"/>
          </a:xfrm>
        </p:spPr>
        <p:txBody>
          <a:bodyPr/>
          <a:lstStyle>
            <a:lvl1pPr algn="l">
              <a:defRPr sz="1350">
                <a:solidFill>
                  <a:schemeClr val="tx2"/>
                </a:solidFill>
              </a:defRPr>
            </a:lvl1pPr>
          </a:lstStyle>
          <a:p>
            <a:fld id="{31C3435F-C58E-4535-8F53-B4753A54B0FD}" type="datetime1">
              <a:rPr lang="nl-NL" smtClean="0"/>
              <a:t>23-5-2024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6665392"/>
      </p:ext>
    </p:extLst>
  </p:cSld>
  <p:clrMapOvr>
    <a:masterClrMapping/>
  </p:clrMapOvr>
  <p:hf sldNum="0" hd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3F73BAE9-1C4E-4047-AF50-0B35714527F2}"/>
              </a:ext>
            </a:extLst>
          </p:cNvPr>
          <p:cNvSpPr>
            <a:spLocks noGrp="1" noChangeAspect="1"/>
          </p:cNvSpPr>
          <p:nvPr>
            <p:ph type="pic" idx="1" hasCustomPrompt="1"/>
          </p:nvPr>
        </p:nvSpPr>
        <p:spPr>
          <a:xfrm>
            <a:off x="1" y="1"/>
            <a:ext cx="9143999" cy="6857999"/>
          </a:xfrm>
          <a:solidFill>
            <a:schemeClr val="bg1">
              <a:lumMod val="85000"/>
            </a:schemeClr>
          </a:solidFill>
        </p:spPr>
        <p:txBody>
          <a:bodyPr lIns="3348000" tIns="360000" rIns="180000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dirty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264000"/>
            <a:ext cx="2880000" cy="2592000"/>
          </a:xfrm>
        </p:spPr>
        <p:txBody>
          <a:bodyPr anchor="t" anchorCtr="0"/>
          <a:lstStyle>
            <a:lvl1pPr>
              <a:lnSpc>
                <a:spcPct val="80000"/>
              </a:lnSpc>
              <a:defRPr sz="176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6453"/>
      </p:ext>
    </p:extLst>
  </p:cSld>
  <p:clrMapOvr>
    <a:masterClrMapping/>
  </p:clrMapOvr>
  <p:hf sldNum="0" hd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3435F-C58E-4535-8F53-B4753A54B0FD}" type="datetime1">
              <a:rPr lang="nl-NL" smtClean="0"/>
              <a:t>23-5-2024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www.talentstimuleren.nl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4663670"/>
      </p:ext>
    </p:extLst>
  </p:cSld>
  <p:clrMapOvr>
    <a:masterClrMapping/>
  </p:clrMapOvr>
  <p:hf sldNum="0" hd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psomming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3435F-C58E-4535-8F53-B4753A54B0FD}" type="datetime1">
              <a:rPr lang="nl-NL" smtClean="0"/>
              <a:t>23-5-2024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www.talentstimuleren.nl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62AAD50-803D-6B45-B658-1FCAC7D54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99" y="1344000"/>
            <a:ext cx="3708000" cy="4704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D856665-BFDF-2640-AF67-86E2D81BE48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56000" y="1344000"/>
            <a:ext cx="3708000" cy="4704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058447"/>
      </p:ext>
    </p:extLst>
  </p:cSld>
  <p:clrMapOvr>
    <a:masterClrMapping/>
  </p:clrMapOvr>
  <p:hf sldNum="0" hd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3435F-C58E-4535-8F53-B4753A54B0FD}" type="datetime1">
              <a:rPr lang="nl-NL" smtClean="0"/>
              <a:t>23-5-2024</a:t>
            </a:fld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76000" y="2"/>
            <a:ext cx="4068000" cy="6857999"/>
          </a:xfr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www.talentstimuleren.nl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B7F70D-0B3D-DC4C-9D99-75042D145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432000"/>
            <a:ext cx="4428000" cy="576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630548D-E0EE-7F43-BD5A-FB6FA83EF88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60000" y="1344000"/>
            <a:ext cx="4428000" cy="4704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679150"/>
      </p:ext>
    </p:extLst>
  </p:cSld>
  <p:clrMapOvr>
    <a:masterClrMapping/>
  </p:clrMapOvr>
  <p:hf sldNum="0" hd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afbeelding s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64000" y="2"/>
            <a:ext cx="2880000" cy="6857999"/>
          </a:xfr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3435F-C58E-4535-8F53-B4753A54B0FD}" type="datetime1">
              <a:rPr lang="nl-NL" smtClean="0"/>
              <a:t>23-5-2024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www.talentstimuleren.nl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B7F70D-0B3D-DC4C-9D99-75042D145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1" y="432000"/>
            <a:ext cx="5616000" cy="576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630548D-E0EE-7F43-BD5A-FB6FA83EF88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60000" y="1344000"/>
            <a:ext cx="5616000" cy="4704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851521"/>
      </p:ext>
    </p:extLst>
  </p:cSld>
  <p:clrMapOvr>
    <a:masterClrMapping/>
  </p:clrMapOvr>
  <p:hf sldNum="0" hd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drie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3435F-C58E-4535-8F53-B4753A54B0FD}" type="datetime1">
              <a:rPr lang="nl-NL" smtClean="0"/>
              <a:t>23-5-2024</a:t>
            </a:fld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26668CE-5551-EA4E-9415-3C59E2CA2E7E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6264000" y="4512000"/>
            <a:ext cx="2880000" cy="2346000"/>
          </a:xfr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64000" y="3"/>
            <a:ext cx="2880000" cy="2256000"/>
          </a:xfr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www.talentstimuleren.nl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B7F70D-0B3D-DC4C-9D99-75042D145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1" y="432000"/>
            <a:ext cx="5616000" cy="576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630548D-E0EE-7F43-BD5A-FB6FA83EF88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60000" y="1344000"/>
            <a:ext cx="5616000" cy="4704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A0B550C-CD65-9146-AC11-B11CE96B896D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264000" y="2256000"/>
            <a:ext cx="2880000" cy="2256000"/>
          </a:xfr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510285"/>
      </p:ext>
    </p:extLst>
  </p:cSld>
  <p:clrMapOvr>
    <a:masterClrMapping/>
  </p:clrMapOvr>
  <p:hf sldNum="0" hd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5359-EC60-473E-B6BB-AB2D6979C82D}" type="datetime1">
              <a:rPr lang="nl-NL" smtClean="0"/>
              <a:t>23-5-2024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www.talentstimuleren.nl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6913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8CB3-3D7A-4A1E-8A80-49B86E1DCE73}" type="slidenum">
              <a:rPr lang="en-US" altLang="nl-NL" smtClean="0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54485268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88A7C-F30B-4CEF-AD18-3D3E404C7BB7}" type="datetime1">
              <a:rPr lang="nl-NL" smtClean="0"/>
              <a:t>23-5-2024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www.talentstimuleren.nl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056103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50E304F8-FF7B-B84A-BBB5-D8CEB9E71E31}"/>
              </a:ext>
            </a:extLst>
          </p:cNvPr>
          <p:cNvSpPr>
            <a:spLocks noGrp="1" noChangeAspect="1"/>
          </p:cNvSpPr>
          <p:nvPr>
            <p:ph type="pic" idx="1" hasCustomPrompt="1"/>
          </p:nvPr>
        </p:nvSpPr>
        <p:spPr>
          <a:xfrm>
            <a:off x="1" y="1"/>
            <a:ext cx="9143999" cy="6857999"/>
          </a:xfrm>
          <a:solidFill>
            <a:schemeClr val="bg1">
              <a:lumMod val="85000"/>
            </a:schemeClr>
          </a:solidFill>
        </p:spPr>
        <p:txBody>
          <a:bodyPr lIns="1800000" tIns="360000" rIns="180000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dirty="0"/>
              <a:t>Sleep de afbeelding naar de tijdelijke aanduiding of 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529219"/>
      </p:ext>
    </p:extLst>
  </p:cSld>
  <p:clrMapOvr>
    <a:masterClrMapping/>
  </p:clrMapOvr>
  <p:hf sldNum="0" hd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sluiting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ECD03FCC-2CA5-2A48-BE12-2A0D79FEA4A0}"/>
              </a:ext>
            </a:extLst>
          </p:cNvPr>
          <p:cNvSpPr>
            <a:spLocks noGrp="1" noChangeAspect="1"/>
          </p:cNvSpPr>
          <p:nvPr>
            <p:ph type="pic" idx="1" hasCustomPrompt="1"/>
          </p:nvPr>
        </p:nvSpPr>
        <p:spPr>
          <a:xfrm>
            <a:off x="1" y="1"/>
            <a:ext cx="9143999" cy="5418667"/>
          </a:xfrm>
          <a:solidFill>
            <a:schemeClr val="bg1">
              <a:lumMod val="85000"/>
            </a:schemeClr>
          </a:solidFill>
        </p:spPr>
        <p:txBody>
          <a:bodyPr lIns="1800000" tIns="360000" rIns="180000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dirty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0000" y="2448000"/>
            <a:ext cx="6264000" cy="768000"/>
          </a:xfrm>
        </p:spPr>
        <p:txBody>
          <a:bodyPr anchor="t" anchorCtr="0"/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Titelstijl van model bewerken</a:t>
            </a:r>
            <a:endParaRPr lang="en-US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B080674-5409-8745-A958-D41922686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18667"/>
            <a:ext cx="9144000" cy="143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67954"/>
      </p:ext>
    </p:extLst>
  </p:cSld>
  <p:clrMapOvr>
    <a:masterClrMapping/>
  </p:clrMapOvr>
  <p:hf sldNum="0" hd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sluiting met kleurvl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4F46C3CC-C38A-DB4B-BFE0-DD31FB21899F}"/>
              </a:ext>
            </a:extLst>
          </p:cNvPr>
          <p:cNvSpPr/>
          <p:nvPr/>
        </p:nvSpPr>
        <p:spPr>
          <a:xfrm>
            <a:off x="0" y="0"/>
            <a:ext cx="9144000" cy="54186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0000" y="2448000"/>
            <a:ext cx="6264000" cy="768000"/>
          </a:xfrm>
        </p:spPr>
        <p:txBody>
          <a:bodyPr anchor="t" anchorCtr="0"/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Titelstijl van model bewerken</a:t>
            </a:r>
            <a:endParaRPr lang="en-US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B080674-5409-8745-A958-D41922686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18667"/>
            <a:ext cx="9144000" cy="143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653314"/>
      </p:ext>
    </p:extLst>
  </p:cSld>
  <p:clrMapOvr>
    <a:masterClrMapping/>
  </p:clrMapOvr>
  <p:hf sldNum="0" hdr="0" dt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RIMG0197_bew26x11geknip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669"/>
            <a:ext cx="9144000" cy="3868444"/>
          </a:xfrm>
          <a:prstGeom prst="rect">
            <a:avLst/>
          </a:prstGeom>
        </p:spPr>
      </p:pic>
      <p:sp>
        <p:nvSpPr>
          <p:cNvPr id="8" name="Rechthoek 7"/>
          <p:cNvSpPr/>
          <p:nvPr userDrawn="1"/>
        </p:nvSpPr>
        <p:spPr>
          <a:xfrm>
            <a:off x="0" y="3683000"/>
            <a:ext cx="9144000" cy="3175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pic>
        <p:nvPicPr>
          <p:cNvPr id="9" name="Afbeelding 8" descr="SLO_logo_totaa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067" y="867805"/>
            <a:ext cx="1289733" cy="72590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17788" y="1436533"/>
            <a:ext cx="6314545" cy="2348473"/>
          </a:xfrm>
        </p:spPr>
        <p:txBody>
          <a:bodyPr anchor="t" anchorCtr="0">
            <a:normAutofit/>
          </a:bodyPr>
          <a:lstStyle>
            <a:lvl1pPr algn="l"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2617787" y="4305300"/>
            <a:ext cx="6526212" cy="12171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0">
                <a:solidFill>
                  <a:schemeClr val="bg1">
                    <a:lumMod val="65000"/>
                  </a:schemeClr>
                </a:solidFill>
                <a:effectLst/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00E7-94C1-4CF3-AC51-905B07ED3284}" type="datetime1">
              <a:rPr lang="nl-NL" smtClean="0"/>
              <a:t>23-5-2024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www.talentstimuleren.nl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Rechthoek 9"/>
          <p:cNvSpPr/>
          <p:nvPr userDrawn="1"/>
        </p:nvSpPr>
        <p:spPr>
          <a:xfrm>
            <a:off x="2617787" y="3683000"/>
            <a:ext cx="6526212" cy="30398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 dirty="0"/>
          </a:p>
        </p:txBody>
      </p:sp>
      <p:sp>
        <p:nvSpPr>
          <p:cNvPr id="12" name="Rechthoek 11"/>
          <p:cNvSpPr/>
          <p:nvPr userDrawn="1"/>
        </p:nvSpPr>
        <p:spPr>
          <a:xfrm>
            <a:off x="2439793" y="3658006"/>
            <a:ext cx="5105182" cy="30398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SLO</a:t>
            </a:r>
            <a:r>
              <a:rPr lang="nl-NL" sz="1400" baseline="0" dirty="0"/>
              <a:t> </a:t>
            </a:r>
            <a:r>
              <a:rPr lang="nl-NL" sz="1200" baseline="0" dirty="0"/>
              <a:t>●</a:t>
            </a:r>
            <a:r>
              <a:rPr lang="nl-NL" sz="1400" baseline="0" dirty="0"/>
              <a:t> nationaal expertisecentrum leerplanontwikkeling</a:t>
            </a:r>
            <a:endParaRPr lang="nl-NL" sz="1400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5877272"/>
            <a:ext cx="3667125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36152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sz="2400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 sz="2000"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1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sz="2400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 sz="2000"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1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F16D-97F5-4784-8060-C9491D40C753}" type="datetime1">
              <a:rPr lang="nl-NL" smtClean="0"/>
              <a:t>23-5-2024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www.talentstimuleren.nl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231148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4202-E131-45CA-9829-DED80395D3DD}" type="datetime1">
              <a:rPr lang="nl-NL" smtClean="0"/>
              <a:t>23-5-2024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www.talentstimuleren.nl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3925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0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9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38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44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59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76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1E9E21F8-7C26-8946-8E48-1E9A8DC21B9D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0" y="6240000"/>
            <a:ext cx="9144000" cy="609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432000"/>
            <a:ext cx="7704000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344000"/>
            <a:ext cx="7704000" cy="470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4751" y="6456000"/>
            <a:ext cx="1440000" cy="2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endParaRPr lang="en-US" alt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16000" y="6456000"/>
            <a:ext cx="3086100" cy="2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 b="1">
                <a:solidFill>
                  <a:schemeClr val="accent1"/>
                </a:solidFill>
              </a:defRPr>
            </a:lvl1pPr>
          </a:lstStyle>
          <a:p>
            <a:endParaRPr lang="en-US" alt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9152" y="6456000"/>
            <a:ext cx="360000" cy="2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fld id="{CB65C4DE-3CE0-4105-8875-A5437FBACCD6}" type="slidenum">
              <a:rPr lang="en-US" altLang="nl-NL" smtClean="0"/>
              <a:pPr/>
              <a:t>‹nr.›</a:t>
            </a:fld>
            <a:endParaRPr lang="en-US" altLang="nl-NL"/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A8752B90-5AA2-CB49-80F2-40DBB8D182EA}"/>
              </a:ext>
            </a:extLst>
          </p:cNvPr>
          <p:cNvCxnSpPr/>
          <p:nvPr/>
        </p:nvCxnSpPr>
        <p:spPr>
          <a:xfrm>
            <a:off x="8676000" y="6480000"/>
            <a:ext cx="0" cy="144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4">
            <a:extLst>
              <a:ext uri="{FF2B5EF4-FFF2-40B4-BE49-F238E27FC236}">
                <a16:creationId xmlns:a16="http://schemas.microsoft.com/office/drawing/2014/main" id="{EAAA8CC2-5509-D831-A281-20D76583490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504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6858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360000" indent="-180000" algn="l" defTabSz="6858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0000" indent="-180000" algn="l" defTabSz="6858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720000" indent="-180000" algn="l" defTabSz="6858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900000" indent="-180000" algn="l" defTabSz="6858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1E9E21F8-7C26-8946-8E48-1E9A8DC21B9D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0" y="6240000"/>
            <a:ext cx="9144000" cy="609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432000"/>
            <a:ext cx="7704000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344000"/>
            <a:ext cx="7704000" cy="470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4751" y="6456000"/>
            <a:ext cx="1440000" cy="2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5CFD2F0-EF60-464C-B7D7-A0E44E0B8B58}" type="datetimeFigureOut">
              <a:rPr lang="nl-NL" smtClean="0"/>
              <a:pPr/>
              <a:t>23-5-2024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16000" y="6456000"/>
            <a:ext cx="3086100" cy="2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 b="1">
                <a:solidFill>
                  <a:schemeClr val="accent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9152" y="6456000"/>
            <a:ext cx="360000" cy="2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fld id="{14F1411D-0280-154F-AEAC-4C20B7AA46B2}" type="slidenum">
              <a:rPr lang="nl-NL" smtClean="0"/>
              <a:pPr/>
              <a:t>‹nr.›</a:t>
            </a:fld>
            <a:endParaRPr lang="nl-NL" dirty="0"/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A8752B90-5AA2-CB49-80F2-40DBB8D182EA}"/>
              </a:ext>
            </a:extLst>
          </p:cNvPr>
          <p:cNvCxnSpPr/>
          <p:nvPr/>
        </p:nvCxnSpPr>
        <p:spPr>
          <a:xfrm>
            <a:off x="8676000" y="6480000"/>
            <a:ext cx="0" cy="144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540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6858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360000" indent="-180000" algn="l" defTabSz="6858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0000" indent="-180000" algn="l" defTabSz="6858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720000" indent="-180000" algn="l" defTabSz="6858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900000" indent="-180000" algn="l" defTabSz="6858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1E9E21F8-7C26-8946-8E48-1E9A8DC21B9D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0" y="6240000"/>
            <a:ext cx="9144000" cy="609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432000"/>
            <a:ext cx="7704000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344000"/>
            <a:ext cx="7704000" cy="470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4751" y="6456000"/>
            <a:ext cx="1440000" cy="2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5CFD2F0-EF60-464C-B7D7-A0E44E0B8B58}" type="datetimeFigureOut">
              <a:rPr lang="nl-NL" smtClean="0"/>
              <a:pPr/>
              <a:t>23-5-2024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16000" y="6456000"/>
            <a:ext cx="3086100" cy="2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 b="1">
                <a:solidFill>
                  <a:schemeClr val="accent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9152" y="6456000"/>
            <a:ext cx="360000" cy="2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fld id="{14F1411D-0280-154F-AEAC-4C20B7AA46B2}" type="slidenum">
              <a:rPr lang="nl-NL" smtClean="0"/>
              <a:pPr/>
              <a:t>‹nr.›</a:t>
            </a:fld>
            <a:endParaRPr lang="nl-NL" dirty="0"/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A8752B90-5AA2-CB49-80F2-40DBB8D182EA}"/>
              </a:ext>
            </a:extLst>
          </p:cNvPr>
          <p:cNvCxnSpPr/>
          <p:nvPr/>
        </p:nvCxnSpPr>
        <p:spPr>
          <a:xfrm>
            <a:off x="8676000" y="6480000"/>
            <a:ext cx="0" cy="144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589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6858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360000" indent="-180000" algn="l" defTabSz="6858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0000" indent="-180000" algn="l" defTabSz="6858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720000" indent="-180000" algn="l" defTabSz="6858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900000" indent="-180000" algn="l" defTabSz="6858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1E9E21F8-7C26-8946-8E48-1E9A8DC21B9D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0" y="6240000"/>
            <a:ext cx="9144000" cy="609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432000"/>
            <a:ext cx="7704000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344000"/>
            <a:ext cx="7704000" cy="470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4751" y="6456000"/>
            <a:ext cx="1440000" cy="2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5CFD2F0-EF60-464C-B7D7-A0E44E0B8B58}" type="datetimeFigureOut">
              <a:rPr lang="nl-NL" smtClean="0"/>
              <a:pPr/>
              <a:t>23-5-2024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16000" y="6456000"/>
            <a:ext cx="3086100" cy="2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 b="1">
                <a:solidFill>
                  <a:schemeClr val="accent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9152" y="6456000"/>
            <a:ext cx="360000" cy="2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fld id="{14F1411D-0280-154F-AEAC-4C20B7AA46B2}" type="slidenum">
              <a:rPr lang="nl-NL" smtClean="0"/>
              <a:pPr/>
              <a:t>‹nr.›</a:t>
            </a:fld>
            <a:endParaRPr lang="nl-NL" dirty="0"/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A8752B90-5AA2-CB49-80F2-40DBB8D182EA}"/>
              </a:ext>
            </a:extLst>
          </p:cNvPr>
          <p:cNvCxnSpPr/>
          <p:nvPr/>
        </p:nvCxnSpPr>
        <p:spPr>
          <a:xfrm>
            <a:off x="8676000" y="6480000"/>
            <a:ext cx="0" cy="144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8373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6858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360000" indent="-180000" algn="l" defTabSz="6858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0000" indent="-180000" algn="l" defTabSz="6858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720000" indent="-180000" algn="l" defTabSz="6858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900000" indent="-180000" algn="l" defTabSz="6858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1E9E21F8-7C26-8946-8E48-1E9A8DC21B9D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0" y="6240000"/>
            <a:ext cx="9144000" cy="609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432000"/>
            <a:ext cx="7704000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344000"/>
            <a:ext cx="7704000" cy="470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4751" y="6456000"/>
            <a:ext cx="1440000" cy="2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endParaRPr lang="en-US" alt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16000" y="6456000"/>
            <a:ext cx="3086100" cy="2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 b="1">
                <a:solidFill>
                  <a:schemeClr val="accent1"/>
                </a:solidFill>
              </a:defRPr>
            </a:lvl1pPr>
          </a:lstStyle>
          <a:p>
            <a:endParaRPr lang="en-US" alt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9152" y="6456000"/>
            <a:ext cx="360000" cy="2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fld id="{CB65C4DE-3CE0-4105-8875-A5437FBACCD6}" type="slidenum">
              <a:rPr lang="en-US" altLang="nl-NL" smtClean="0"/>
              <a:pPr/>
              <a:t>‹nr.›</a:t>
            </a:fld>
            <a:endParaRPr lang="en-US" altLang="nl-NL"/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A8752B90-5AA2-CB49-80F2-40DBB8D182EA}"/>
              </a:ext>
            </a:extLst>
          </p:cNvPr>
          <p:cNvCxnSpPr/>
          <p:nvPr/>
        </p:nvCxnSpPr>
        <p:spPr>
          <a:xfrm>
            <a:off x="8676000" y="6480000"/>
            <a:ext cx="0" cy="144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4">
            <a:extLst>
              <a:ext uri="{FF2B5EF4-FFF2-40B4-BE49-F238E27FC236}">
                <a16:creationId xmlns:a16="http://schemas.microsoft.com/office/drawing/2014/main" id="{340BA657-02D2-5BF2-189A-1B09CF8CDB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182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6858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360000" indent="-180000" algn="l" defTabSz="6858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0000" indent="-180000" algn="l" defTabSz="6858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720000" indent="-180000" algn="l" defTabSz="6858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900000" indent="-180000" algn="l" defTabSz="6858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1E9E21F8-7C26-8946-8E48-1E9A8DC21B9D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0" y="6240000"/>
            <a:ext cx="9144000" cy="609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432000"/>
            <a:ext cx="7704000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344000"/>
            <a:ext cx="7704000" cy="470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4751" y="6456000"/>
            <a:ext cx="1440000" cy="2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endParaRPr lang="en-US" alt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16000" y="6456000"/>
            <a:ext cx="3086100" cy="2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 b="1">
                <a:solidFill>
                  <a:schemeClr val="accent1"/>
                </a:solidFill>
              </a:defRPr>
            </a:lvl1pPr>
          </a:lstStyle>
          <a:p>
            <a:endParaRPr lang="en-US" alt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9152" y="6456000"/>
            <a:ext cx="360000" cy="2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fld id="{CB65C4DE-3CE0-4105-8875-A5437FBACCD6}" type="slidenum">
              <a:rPr lang="en-US" altLang="nl-NL" smtClean="0"/>
              <a:pPr/>
              <a:t>‹nr.›</a:t>
            </a:fld>
            <a:endParaRPr lang="en-US" altLang="nl-NL"/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A8752B90-5AA2-CB49-80F2-40DBB8D182EA}"/>
              </a:ext>
            </a:extLst>
          </p:cNvPr>
          <p:cNvCxnSpPr/>
          <p:nvPr/>
        </p:nvCxnSpPr>
        <p:spPr>
          <a:xfrm>
            <a:off x="8676000" y="6480000"/>
            <a:ext cx="0" cy="144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4">
            <a:extLst>
              <a:ext uri="{FF2B5EF4-FFF2-40B4-BE49-F238E27FC236}">
                <a16:creationId xmlns:a16="http://schemas.microsoft.com/office/drawing/2014/main" id="{4BABC425-AC3B-3DED-8593-70E8E260C0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518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2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6858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360000" indent="-180000" algn="l" defTabSz="6858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0000" indent="-180000" algn="l" defTabSz="6858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720000" indent="-180000" algn="l" defTabSz="6858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900000" indent="-180000" algn="l" defTabSz="6858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1E9E21F8-7C26-8946-8E48-1E9A8DC21B9D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0" y="6240000"/>
            <a:ext cx="9144000" cy="609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432000"/>
            <a:ext cx="7704000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344000"/>
            <a:ext cx="7704000" cy="470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4751" y="6456000"/>
            <a:ext cx="1440000" cy="2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5CFD2F0-EF60-464C-B7D7-A0E44E0B8B58}" type="datetimeFigureOut">
              <a:rPr lang="nl-NL" smtClean="0"/>
              <a:pPr/>
              <a:t>23-5-2024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16000" y="6456000"/>
            <a:ext cx="3086100" cy="2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 b="1">
                <a:solidFill>
                  <a:schemeClr val="accent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9152" y="6456000"/>
            <a:ext cx="360000" cy="2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fld id="{14F1411D-0280-154F-AEAC-4C20B7AA46B2}" type="slidenum">
              <a:rPr lang="nl-NL" smtClean="0"/>
              <a:pPr/>
              <a:t>‹nr.›</a:t>
            </a:fld>
            <a:endParaRPr lang="nl-NL" dirty="0"/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A8752B90-5AA2-CB49-80F2-40DBB8D182EA}"/>
              </a:ext>
            </a:extLst>
          </p:cNvPr>
          <p:cNvCxnSpPr/>
          <p:nvPr/>
        </p:nvCxnSpPr>
        <p:spPr>
          <a:xfrm>
            <a:off x="8676000" y="6480000"/>
            <a:ext cx="0" cy="144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817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6858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360000" indent="-180000" algn="l" defTabSz="6858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0000" indent="-180000" algn="l" defTabSz="6858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720000" indent="-180000" algn="l" defTabSz="6858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900000" indent="-180000" algn="l" defTabSz="6858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1E9E21F8-7C26-8946-8E48-1E9A8DC21B9D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/>
          <a:stretch/>
        </p:blipFill>
        <p:spPr>
          <a:xfrm>
            <a:off x="0" y="6240000"/>
            <a:ext cx="9144000" cy="609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432000"/>
            <a:ext cx="7704000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344000"/>
            <a:ext cx="7704000" cy="470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4751" y="6456000"/>
            <a:ext cx="1440000" cy="2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1C3435F-C58E-4535-8F53-B4753A54B0FD}" type="datetime1">
              <a:rPr lang="nl-NL" smtClean="0"/>
              <a:t>23-5-2024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16000" y="6456000"/>
            <a:ext cx="3086100" cy="2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www.talentstimuleren.nl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9152" y="6456000"/>
            <a:ext cx="360000" cy="2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A8752B90-5AA2-CB49-80F2-40DBB8D182EA}"/>
              </a:ext>
            </a:extLst>
          </p:cNvPr>
          <p:cNvCxnSpPr/>
          <p:nvPr/>
        </p:nvCxnSpPr>
        <p:spPr>
          <a:xfrm>
            <a:off x="8676000" y="6480000"/>
            <a:ext cx="0" cy="144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403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  <p:sldLayoutId id="2147483836" r:id="rId13"/>
    <p:sldLayoutId id="2147483837" r:id="rId14"/>
    <p:sldLayoutId id="2147483838" r:id="rId15"/>
    <p:sldLayoutId id="2147483839" r:id="rId16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6858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360000" indent="-180000" algn="l" defTabSz="6858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0000" indent="-180000" algn="l" defTabSz="6858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720000" indent="-180000" algn="l" defTabSz="6858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900000" indent="-180000" algn="l" defTabSz="6858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5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5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5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5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nationaltalentcentre.nl/kenniscentrum-hoogbegaafdheid/" TargetMode="Externa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9.xml"/><Relationship Id="rId6" Type="http://schemas.openxmlformats.org/officeDocument/2006/relationships/hyperlink" Target="https://pro.sppoh.nl/bijeenkomst/leernetwerk-begaafdheid-en-talentontwikkeling/" TargetMode="External"/><Relationship Id="rId5" Type="http://schemas.openxmlformats.org/officeDocument/2006/relationships/hyperlink" Target="https://pro.sppoh.nl/project-begaafdheid/" TargetMode="External"/><Relationship Id="rId4" Type="http://schemas.openxmlformats.org/officeDocument/2006/relationships/hyperlink" Target="https://nationaltalentcentre.nl/agenda/werken-met-0-4-jarigen-met-een-ontwikkelingsvoorsprong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nationaltalentcentre.nl/kenniscentrum-hoogbegaafdheid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YB3v6TlQz0&amp;t=56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3.gif"/><Relationship Id="rId7" Type="http://schemas.openxmlformats.org/officeDocument/2006/relationships/image" Target="../media/image1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16.gif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4.xml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5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5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el 2"/>
          <p:cNvSpPr txBox="1">
            <a:spLocks/>
          </p:cNvSpPr>
          <p:nvPr/>
        </p:nvSpPr>
        <p:spPr>
          <a:xfrm>
            <a:off x="1475656" y="1398017"/>
            <a:ext cx="6356880" cy="1958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i="0" kern="1200">
                <a:solidFill>
                  <a:schemeClr val="bg1">
                    <a:lumMod val="65000"/>
                  </a:schemeClr>
                </a:solidFill>
                <a:effectLst/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nl-NL" sz="4000" dirty="0">
                <a:solidFill>
                  <a:srgbClr val="FFFFFF"/>
                </a:solidFill>
              </a:rPr>
              <a:t>Beleid voor begaafde leerlingen</a:t>
            </a:r>
            <a:endParaRPr kumimoji="0" lang="nl-NL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52C6847A-F349-B147-D6E7-C293943F07C1}"/>
              </a:ext>
            </a:extLst>
          </p:cNvPr>
          <p:cNvSpPr txBox="1"/>
          <p:nvPr/>
        </p:nvSpPr>
        <p:spPr>
          <a:xfrm>
            <a:off x="1483048" y="3657601"/>
            <a:ext cx="4572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Rijswijk, 25 mei 2024</a:t>
            </a:r>
            <a:endParaRPr kumimoji="0" lang="nl-NL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0267895A-0860-B92E-F68C-C51FD1D9C2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11247" y="2060848"/>
            <a:ext cx="3042968" cy="268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766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>
            <a:extLst>
              <a:ext uri="{FF2B5EF4-FFF2-40B4-BE49-F238E27FC236}">
                <a16:creationId xmlns:a16="http://schemas.microsoft.com/office/drawing/2014/main" id="{4CFF2A59-6D1A-D337-B4EE-7055DBCA99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620713"/>
            <a:ext cx="776128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0"/>
              </a:spcBef>
              <a:defRPr sz="3200">
                <a:solidFill>
                  <a:srgbClr val="92887E"/>
                </a:solidFill>
                <a:latin typeface="Arial" panose="020B0604020202020204" pitchFamily="34" charset="0"/>
                <a:ea typeface="Osaka" charset="-128"/>
              </a:defRPr>
            </a:lvl1pPr>
            <a:lvl2pPr>
              <a:spcBef>
                <a:spcPct val="0"/>
              </a:spcBef>
              <a:defRPr sz="3200">
                <a:solidFill>
                  <a:srgbClr val="92887E"/>
                </a:solidFill>
                <a:latin typeface="Arial" panose="020B0604020202020204" pitchFamily="34" charset="0"/>
                <a:ea typeface="Osaka" charset="-128"/>
              </a:defRPr>
            </a:lvl2pPr>
            <a:lvl3pPr>
              <a:spcBef>
                <a:spcPct val="0"/>
              </a:spcBef>
              <a:defRPr sz="3200">
                <a:solidFill>
                  <a:srgbClr val="92887E"/>
                </a:solidFill>
                <a:latin typeface="Arial" panose="020B0604020202020204" pitchFamily="34" charset="0"/>
                <a:ea typeface="Osaka" charset="-128"/>
              </a:defRPr>
            </a:lvl3pPr>
            <a:lvl4pPr>
              <a:spcBef>
                <a:spcPct val="0"/>
              </a:spcBef>
              <a:defRPr sz="3200">
                <a:solidFill>
                  <a:srgbClr val="92887E"/>
                </a:solidFill>
                <a:latin typeface="Arial" panose="020B0604020202020204" pitchFamily="34" charset="0"/>
                <a:ea typeface="Osaka" charset="-128"/>
              </a:defRPr>
            </a:lvl4pPr>
            <a:lvl5pPr>
              <a:spcBef>
                <a:spcPct val="0"/>
              </a:spcBef>
              <a:defRPr sz="3200">
                <a:solidFill>
                  <a:srgbClr val="92887E"/>
                </a:solidFill>
                <a:latin typeface="Arial" panose="020B0604020202020204" pitchFamily="34" charset="0"/>
                <a:ea typeface="Osaka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2887E"/>
                </a:solidFill>
                <a:latin typeface="Arial" panose="020B0604020202020204" pitchFamily="34" charset="0"/>
                <a:ea typeface="Osaka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2887E"/>
                </a:solidFill>
                <a:latin typeface="Arial" panose="020B0604020202020204" pitchFamily="34" charset="0"/>
                <a:ea typeface="Osaka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2887E"/>
                </a:solidFill>
                <a:latin typeface="Arial" panose="020B0604020202020204" pitchFamily="34" charset="0"/>
                <a:ea typeface="Osaka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2887E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endParaRPr lang="nl-NL" altLang="nl-NL"/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19648463-8362-61E9-04A7-44FD485188DE}"/>
              </a:ext>
            </a:extLst>
          </p:cNvPr>
          <p:cNvGrpSpPr/>
          <p:nvPr/>
        </p:nvGrpSpPr>
        <p:grpSpPr>
          <a:xfrm>
            <a:off x="195262" y="1484784"/>
            <a:ext cx="4104456" cy="3888432"/>
            <a:chOff x="2190750" y="1268760"/>
            <a:chExt cx="4762500" cy="4762500"/>
          </a:xfrm>
        </p:grpSpPr>
        <p:pic>
          <p:nvPicPr>
            <p:cNvPr id="1026" name="Picture 2" descr="Aan De Slag">
              <a:extLst>
                <a:ext uri="{FF2B5EF4-FFF2-40B4-BE49-F238E27FC236}">
                  <a16:creationId xmlns:a16="http://schemas.microsoft.com/office/drawing/2014/main" id="{B361E7FC-ABD8-2463-5B7D-BB7D8C3EFD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0750" y="1268760"/>
              <a:ext cx="4762500" cy="476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Ovaal 1">
              <a:extLst>
                <a:ext uri="{FF2B5EF4-FFF2-40B4-BE49-F238E27FC236}">
                  <a16:creationId xmlns:a16="http://schemas.microsoft.com/office/drawing/2014/main" id="{57B66AC1-1433-273E-98A2-C142A9D6C565}"/>
                </a:ext>
              </a:extLst>
            </p:cNvPr>
            <p:cNvSpPr/>
            <p:nvPr/>
          </p:nvSpPr>
          <p:spPr>
            <a:xfrm>
              <a:off x="2915816" y="1952426"/>
              <a:ext cx="3312368" cy="3141862"/>
            </a:xfrm>
            <a:prstGeom prst="ellipse">
              <a:avLst/>
            </a:prstGeom>
            <a:solidFill>
              <a:srgbClr val="E485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nl-NL" sz="4400" dirty="0">
                  <a:latin typeface="Agent Orange" panose="00000400000000000000" pitchFamily="2" charset="0"/>
                  <a:cs typeface="Agent Orange" panose="00000400000000000000" pitchFamily="2" charset="0"/>
                </a:rPr>
                <a:t>Aan de slag</a:t>
              </a:r>
            </a:p>
          </p:txBody>
        </p:sp>
      </p:grpSp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8E38546B-D01B-0356-8AE8-47AE63CA6AF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16461" y="428928"/>
            <a:ext cx="4716004" cy="6000144"/>
          </a:xfrm>
        </p:spPr>
        <p:txBody>
          <a:bodyPr/>
          <a:lstStyle/>
          <a:p>
            <a:pPr marL="0" indent="0">
              <a:buNone/>
            </a:pPr>
            <a:r>
              <a:rPr lang="nl-NL" sz="2000" b="1" dirty="0"/>
              <a:t>Onderwijsaanpassingen en voorzieningen</a:t>
            </a:r>
          </a:p>
          <a:p>
            <a:pPr marL="0" indent="0">
              <a:buNone/>
            </a:pPr>
            <a:endParaRPr lang="nl-NL" sz="2000" b="1" dirty="0"/>
          </a:p>
          <a:p>
            <a:r>
              <a:rPr lang="nl-NL" sz="2000" dirty="0"/>
              <a:t>Welke differentiatie in aanbod en begeleiding bieden wij en hoe is dit georganiseerd?</a:t>
            </a:r>
          </a:p>
          <a:p>
            <a:r>
              <a:rPr lang="nl-NL" sz="2000" dirty="0"/>
              <a:t>Hoe spelen wij in op gesignaleerde begaafdheidskenmerken?</a:t>
            </a:r>
          </a:p>
          <a:p>
            <a:r>
              <a:rPr lang="nl-NL" sz="2000" dirty="0"/>
              <a:t>Hoe betrekken wij leerlingen bij hun eigen leerproces?</a:t>
            </a:r>
          </a:p>
          <a:p>
            <a:r>
              <a:rPr lang="nl-NL" sz="2000" dirty="0"/>
              <a:t>Hoe dagen wij leerlingen uit om ook bij goede schoolprestaties eruit te halen wat erin zit?</a:t>
            </a:r>
          </a:p>
          <a:p>
            <a:r>
              <a:rPr lang="nl-NL" sz="2000" dirty="0"/>
              <a:t>Hoe gaan wij om met verschillen in het profiel van leerlingen? (o.m. de profielen van </a:t>
            </a:r>
            <a:r>
              <a:rPr lang="nl-NL" sz="2000" dirty="0" err="1"/>
              <a:t>Betts</a:t>
            </a:r>
            <a:r>
              <a:rPr lang="nl-NL" sz="2000" dirty="0"/>
              <a:t> &amp; </a:t>
            </a:r>
            <a:r>
              <a:rPr lang="nl-NL" sz="2000" dirty="0" err="1"/>
              <a:t>Neihart</a:t>
            </a:r>
            <a:r>
              <a:rPr lang="nl-NL" sz="2000" dirty="0"/>
              <a:t>)</a:t>
            </a:r>
          </a:p>
          <a:p>
            <a:r>
              <a:rPr lang="nl-NL" sz="2000" dirty="0"/>
              <a:t>Wat bieden wij leerlingen met zowel kenmerken van begaafdheid als kenmerken van leer- en/of gedragsproblemen?</a:t>
            </a:r>
          </a:p>
          <a:p>
            <a:pPr marL="0" indent="0">
              <a:buNone/>
            </a:pP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390007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>
            <a:extLst>
              <a:ext uri="{FF2B5EF4-FFF2-40B4-BE49-F238E27FC236}">
                <a16:creationId xmlns:a16="http://schemas.microsoft.com/office/drawing/2014/main" id="{4CFF2A59-6D1A-D337-B4EE-7055DBCA99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620713"/>
            <a:ext cx="776128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0"/>
              </a:spcBef>
              <a:defRPr sz="3200">
                <a:solidFill>
                  <a:srgbClr val="92887E"/>
                </a:solidFill>
                <a:latin typeface="Arial" panose="020B0604020202020204" pitchFamily="34" charset="0"/>
                <a:ea typeface="Osaka" charset="-128"/>
              </a:defRPr>
            </a:lvl1pPr>
            <a:lvl2pPr>
              <a:spcBef>
                <a:spcPct val="0"/>
              </a:spcBef>
              <a:defRPr sz="3200">
                <a:solidFill>
                  <a:srgbClr val="92887E"/>
                </a:solidFill>
                <a:latin typeface="Arial" panose="020B0604020202020204" pitchFamily="34" charset="0"/>
                <a:ea typeface="Osaka" charset="-128"/>
              </a:defRPr>
            </a:lvl2pPr>
            <a:lvl3pPr>
              <a:spcBef>
                <a:spcPct val="0"/>
              </a:spcBef>
              <a:defRPr sz="3200">
                <a:solidFill>
                  <a:srgbClr val="92887E"/>
                </a:solidFill>
                <a:latin typeface="Arial" panose="020B0604020202020204" pitchFamily="34" charset="0"/>
                <a:ea typeface="Osaka" charset="-128"/>
              </a:defRPr>
            </a:lvl3pPr>
            <a:lvl4pPr>
              <a:spcBef>
                <a:spcPct val="0"/>
              </a:spcBef>
              <a:defRPr sz="3200">
                <a:solidFill>
                  <a:srgbClr val="92887E"/>
                </a:solidFill>
                <a:latin typeface="Arial" panose="020B0604020202020204" pitchFamily="34" charset="0"/>
                <a:ea typeface="Osaka" charset="-128"/>
              </a:defRPr>
            </a:lvl4pPr>
            <a:lvl5pPr>
              <a:spcBef>
                <a:spcPct val="0"/>
              </a:spcBef>
              <a:defRPr sz="3200">
                <a:solidFill>
                  <a:srgbClr val="92887E"/>
                </a:solidFill>
                <a:latin typeface="Arial" panose="020B0604020202020204" pitchFamily="34" charset="0"/>
                <a:ea typeface="Osaka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2887E"/>
                </a:solidFill>
                <a:latin typeface="Arial" panose="020B0604020202020204" pitchFamily="34" charset="0"/>
                <a:ea typeface="Osaka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2887E"/>
                </a:solidFill>
                <a:latin typeface="Arial" panose="020B0604020202020204" pitchFamily="34" charset="0"/>
                <a:ea typeface="Osaka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2887E"/>
                </a:solidFill>
                <a:latin typeface="Arial" panose="020B0604020202020204" pitchFamily="34" charset="0"/>
                <a:ea typeface="Osaka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2887E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endParaRPr lang="nl-NL" altLang="nl-NL"/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19648463-8362-61E9-04A7-44FD485188DE}"/>
              </a:ext>
            </a:extLst>
          </p:cNvPr>
          <p:cNvGrpSpPr/>
          <p:nvPr/>
        </p:nvGrpSpPr>
        <p:grpSpPr>
          <a:xfrm>
            <a:off x="195262" y="1484784"/>
            <a:ext cx="4104456" cy="3888432"/>
            <a:chOff x="2190750" y="1268760"/>
            <a:chExt cx="4762500" cy="4762500"/>
          </a:xfrm>
        </p:grpSpPr>
        <p:pic>
          <p:nvPicPr>
            <p:cNvPr id="1026" name="Picture 2" descr="Aan De Slag">
              <a:extLst>
                <a:ext uri="{FF2B5EF4-FFF2-40B4-BE49-F238E27FC236}">
                  <a16:creationId xmlns:a16="http://schemas.microsoft.com/office/drawing/2014/main" id="{B361E7FC-ABD8-2463-5B7D-BB7D8C3EFD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0750" y="1268760"/>
              <a:ext cx="4762500" cy="476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Ovaal 1">
              <a:extLst>
                <a:ext uri="{FF2B5EF4-FFF2-40B4-BE49-F238E27FC236}">
                  <a16:creationId xmlns:a16="http://schemas.microsoft.com/office/drawing/2014/main" id="{57B66AC1-1433-273E-98A2-C142A9D6C565}"/>
                </a:ext>
              </a:extLst>
            </p:cNvPr>
            <p:cNvSpPr/>
            <p:nvPr/>
          </p:nvSpPr>
          <p:spPr>
            <a:xfrm>
              <a:off x="2915816" y="1952426"/>
              <a:ext cx="3312368" cy="3141862"/>
            </a:xfrm>
            <a:prstGeom prst="ellipse">
              <a:avLst/>
            </a:prstGeom>
            <a:solidFill>
              <a:srgbClr val="E485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nl-NL" sz="4400" dirty="0">
                  <a:latin typeface="Agent Orange" panose="00000400000000000000" pitchFamily="2" charset="0"/>
                  <a:cs typeface="Agent Orange" panose="00000400000000000000" pitchFamily="2" charset="0"/>
                </a:rPr>
                <a:t>Aan de slag</a:t>
              </a:r>
            </a:p>
          </p:txBody>
        </p:sp>
      </p:grpSp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8E38546B-D01B-0356-8AE8-47AE63CA6AF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299718" y="669216"/>
            <a:ext cx="4716004" cy="4704000"/>
          </a:xfrm>
        </p:spPr>
        <p:txBody>
          <a:bodyPr/>
          <a:lstStyle/>
          <a:p>
            <a:pPr marL="0" indent="0">
              <a:buNone/>
            </a:pPr>
            <a:r>
              <a:rPr lang="nl-NL" sz="2000" b="1" dirty="0"/>
              <a:t>Inbedding	</a:t>
            </a:r>
          </a:p>
          <a:p>
            <a:pPr marL="0" indent="0">
              <a:buNone/>
            </a:pPr>
            <a:endParaRPr lang="nl-NL" sz="2000" b="1" dirty="0"/>
          </a:p>
          <a:p>
            <a:r>
              <a:rPr lang="nl-NL" sz="2000" dirty="0"/>
              <a:t>Op welke manier sluit wat wij doen aan op onze visie op talentontwikkeling? </a:t>
            </a:r>
          </a:p>
          <a:p>
            <a:r>
              <a:rPr lang="nl-NL" sz="2000" dirty="0"/>
              <a:t>Hoe is ons beleid ingebed binnen ons onderwijs en vastgelegd in het schoolplan? </a:t>
            </a:r>
          </a:p>
          <a:p>
            <a:r>
              <a:rPr lang="nl-NL" sz="2000" dirty="0"/>
              <a:t>In hoeverre maken onze docenten lessen rijk en betekenisvol voor alle leerlingen?</a:t>
            </a:r>
          </a:p>
          <a:p>
            <a:r>
              <a:rPr lang="nl-NL" sz="2000" dirty="0"/>
              <a:t>Hoe benutten wij andere personen en instanties in onze omgeving? </a:t>
            </a:r>
          </a:p>
          <a:p>
            <a:pPr marL="0" indent="0">
              <a:buNone/>
            </a:pP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487893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>
            <a:extLst>
              <a:ext uri="{FF2B5EF4-FFF2-40B4-BE49-F238E27FC236}">
                <a16:creationId xmlns:a16="http://schemas.microsoft.com/office/drawing/2014/main" id="{4CFF2A59-6D1A-D337-B4EE-7055DBCA99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620713"/>
            <a:ext cx="776128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0"/>
              </a:spcBef>
              <a:defRPr sz="3200">
                <a:solidFill>
                  <a:srgbClr val="92887E"/>
                </a:solidFill>
                <a:latin typeface="Arial" panose="020B0604020202020204" pitchFamily="34" charset="0"/>
                <a:ea typeface="Osaka" charset="-128"/>
              </a:defRPr>
            </a:lvl1pPr>
            <a:lvl2pPr>
              <a:spcBef>
                <a:spcPct val="0"/>
              </a:spcBef>
              <a:defRPr sz="3200">
                <a:solidFill>
                  <a:srgbClr val="92887E"/>
                </a:solidFill>
                <a:latin typeface="Arial" panose="020B0604020202020204" pitchFamily="34" charset="0"/>
                <a:ea typeface="Osaka" charset="-128"/>
              </a:defRPr>
            </a:lvl2pPr>
            <a:lvl3pPr>
              <a:spcBef>
                <a:spcPct val="0"/>
              </a:spcBef>
              <a:defRPr sz="3200">
                <a:solidFill>
                  <a:srgbClr val="92887E"/>
                </a:solidFill>
                <a:latin typeface="Arial" panose="020B0604020202020204" pitchFamily="34" charset="0"/>
                <a:ea typeface="Osaka" charset="-128"/>
              </a:defRPr>
            </a:lvl3pPr>
            <a:lvl4pPr>
              <a:spcBef>
                <a:spcPct val="0"/>
              </a:spcBef>
              <a:defRPr sz="3200">
                <a:solidFill>
                  <a:srgbClr val="92887E"/>
                </a:solidFill>
                <a:latin typeface="Arial" panose="020B0604020202020204" pitchFamily="34" charset="0"/>
                <a:ea typeface="Osaka" charset="-128"/>
              </a:defRPr>
            </a:lvl4pPr>
            <a:lvl5pPr>
              <a:spcBef>
                <a:spcPct val="0"/>
              </a:spcBef>
              <a:defRPr sz="3200">
                <a:solidFill>
                  <a:srgbClr val="92887E"/>
                </a:solidFill>
                <a:latin typeface="Arial" panose="020B0604020202020204" pitchFamily="34" charset="0"/>
                <a:ea typeface="Osaka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2887E"/>
                </a:solidFill>
                <a:latin typeface="Arial" panose="020B0604020202020204" pitchFamily="34" charset="0"/>
                <a:ea typeface="Osaka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2887E"/>
                </a:solidFill>
                <a:latin typeface="Arial" panose="020B0604020202020204" pitchFamily="34" charset="0"/>
                <a:ea typeface="Osaka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2887E"/>
                </a:solidFill>
                <a:latin typeface="Arial" panose="020B0604020202020204" pitchFamily="34" charset="0"/>
                <a:ea typeface="Osaka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2887E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endParaRPr lang="nl-NL" altLang="nl-NL"/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19648463-8362-61E9-04A7-44FD485188DE}"/>
              </a:ext>
            </a:extLst>
          </p:cNvPr>
          <p:cNvGrpSpPr/>
          <p:nvPr/>
        </p:nvGrpSpPr>
        <p:grpSpPr>
          <a:xfrm>
            <a:off x="195262" y="1484784"/>
            <a:ext cx="4104456" cy="3888432"/>
            <a:chOff x="2190750" y="1268760"/>
            <a:chExt cx="4762500" cy="4762500"/>
          </a:xfrm>
        </p:grpSpPr>
        <p:pic>
          <p:nvPicPr>
            <p:cNvPr id="1026" name="Picture 2" descr="Aan De Slag">
              <a:extLst>
                <a:ext uri="{FF2B5EF4-FFF2-40B4-BE49-F238E27FC236}">
                  <a16:creationId xmlns:a16="http://schemas.microsoft.com/office/drawing/2014/main" id="{B361E7FC-ABD8-2463-5B7D-BB7D8C3EFD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0750" y="1268760"/>
              <a:ext cx="4762500" cy="476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Ovaal 1">
              <a:extLst>
                <a:ext uri="{FF2B5EF4-FFF2-40B4-BE49-F238E27FC236}">
                  <a16:creationId xmlns:a16="http://schemas.microsoft.com/office/drawing/2014/main" id="{57B66AC1-1433-273E-98A2-C142A9D6C565}"/>
                </a:ext>
              </a:extLst>
            </p:cNvPr>
            <p:cNvSpPr/>
            <p:nvPr/>
          </p:nvSpPr>
          <p:spPr>
            <a:xfrm>
              <a:off x="2915816" y="1952426"/>
              <a:ext cx="3312368" cy="3141862"/>
            </a:xfrm>
            <a:prstGeom prst="ellipse">
              <a:avLst/>
            </a:prstGeom>
            <a:solidFill>
              <a:srgbClr val="E485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nl-NL" sz="4400" dirty="0">
                  <a:latin typeface="Agent Orange" panose="00000400000000000000" pitchFamily="2" charset="0"/>
                  <a:cs typeface="Agent Orange" panose="00000400000000000000" pitchFamily="2" charset="0"/>
                </a:rPr>
                <a:t>Aan de slag</a:t>
              </a:r>
            </a:p>
          </p:txBody>
        </p:sp>
      </p:grpSp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8E38546B-D01B-0356-8AE8-47AE63CA6AF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27996" y="1412776"/>
            <a:ext cx="4716004" cy="4704000"/>
          </a:xfrm>
        </p:spPr>
        <p:txBody>
          <a:bodyPr/>
          <a:lstStyle/>
          <a:p>
            <a:pPr marL="0" indent="0">
              <a:buNone/>
            </a:pPr>
            <a:r>
              <a:rPr lang="nl-NL" sz="2000" b="1" dirty="0"/>
              <a:t>Deskundigheid</a:t>
            </a:r>
          </a:p>
          <a:p>
            <a:pPr marL="0" indent="0">
              <a:buNone/>
            </a:pPr>
            <a:r>
              <a:rPr lang="nl-NL" sz="2000" dirty="0"/>
              <a:t>	</a:t>
            </a:r>
          </a:p>
          <a:p>
            <a:r>
              <a:rPr lang="nl-NL" sz="2000" dirty="0"/>
              <a:t>Over welke competenties en expertise beschikken wij (pedagogisch, didactisch, onderwijskundig en qua vakkennis) om (hoog)begaafde leerlingen passend onderwijs te bieden? </a:t>
            </a:r>
          </a:p>
          <a:p>
            <a:r>
              <a:rPr lang="nl-NL" sz="2000" dirty="0"/>
              <a:t>Hoe leren wij van elkaar en anderen?</a:t>
            </a:r>
          </a:p>
          <a:p>
            <a:r>
              <a:rPr lang="nl-NL" sz="2000" dirty="0"/>
              <a:t>Hoe is (na)scholing geborgd? </a:t>
            </a:r>
          </a:p>
          <a:p>
            <a:endParaRPr lang="nl-NL" dirty="0"/>
          </a:p>
          <a:p>
            <a:pPr marL="0" indent="0">
              <a:buNone/>
            </a:pP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008959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>
            <a:extLst>
              <a:ext uri="{FF2B5EF4-FFF2-40B4-BE49-F238E27FC236}">
                <a16:creationId xmlns:a16="http://schemas.microsoft.com/office/drawing/2014/main" id="{4CFF2A59-6D1A-D337-B4EE-7055DBCA99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620713"/>
            <a:ext cx="776128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0"/>
              </a:spcBef>
              <a:defRPr sz="3200">
                <a:solidFill>
                  <a:srgbClr val="92887E"/>
                </a:solidFill>
                <a:latin typeface="Arial" panose="020B0604020202020204" pitchFamily="34" charset="0"/>
                <a:ea typeface="Osaka" charset="-128"/>
              </a:defRPr>
            </a:lvl1pPr>
            <a:lvl2pPr>
              <a:spcBef>
                <a:spcPct val="0"/>
              </a:spcBef>
              <a:defRPr sz="3200">
                <a:solidFill>
                  <a:srgbClr val="92887E"/>
                </a:solidFill>
                <a:latin typeface="Arial" panose="020B0604020202020204" pitchFamily="34" charset="0"/>
                <a:ea typeface="Osaka" charset="-128"/>
              </a:defRPr>
            </a:lvl2pPr>
            <a:lvl3pPr>
              <a:spcBef>
                <a:spcPct val="0"/>
              </a:spcBef>
              <a:defRPr sz="3200">
                <a:solidFill>
                  <a:srgbClr val="92887E"/>
                </a:solidFill>
                <a:latin typeface="Arial" panose="020B0604020202020204" pitchFamily="34" charset="0"/>
                <a:ea typeface="Osaka" charset="-128"/>
              </a:defRPr>
            </a:lvl3pPr>
            <a:lvl4pPr>
              <a:spcBef>
                <a:spcPct val="0"/>
              </a:spcBef>
              <a:defRPr sz="3200">
                <a:solidFill>
                  <a:srgbClr val="92887E"/>
                </a:solidFill>
                <a:latin typeface="Arial" panose="020B0604020202020204" pitchFamily="34" charset="0"/>
                <a:ea typeface="Osaka" charset="-128"/>
              </a:defRPr>
            </a:lvl4pPr>
            <a:lvl5pPr>
              <a:spcBef>
                <a:spcPct val="0"/>
              </a:spcBef>
              <a:defRPr sz="3200">
                <a:solidFill>
                  <a:srgbClr val="92887E"/>
                </a:solidFill>
                <a:latin typeface="Arial" panose="020B0604020202020204" pitchFamily="34" charset="0"/>
                <a:ea typeface="Osaka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2887E"/>
                </a:solidFill>
                <a:latin typeface="Arial" panose="020B0604020202020204" pitchFamily="34" charset="0"/>
                <a:ea typeface="Osaka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2887E"/>
                </a:solidFill>
                <a:latin typeface="Arial" panose="020B0604020202020204" pitchFamily="34" charset="0"/>
                <a:ea typeface="Osaka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2887E"/>
                </a:solidFill>
                <a:latin typeface="Arial" panose="020B0604020202020204" pitchFamily="34" charset="0"/>
                <a:ea typeface="Osaka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2887E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endParaRPr lang="nl-NL" altLang="nl-NL"/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19648463-8362-61E9-04A7-44FD485188DE}"/>
              </a:ext>
            </a:extLst>
          </p:cNvPr>
          <p:cNvGrpSpPr/>
          <p:nvPr/>
        </p:nvGrpSpPr>
        <p:grpSpPr>
          <a:xfrm>
            <a:off x="195262" y="1484784"/>
            <a:ext cx="4104456" cy="3888432"/>
            <a:chOff x="2190750" y="1268760"/>
            <a:chExt cx="4762500" cy="4762500"/>
          </a:xfrm>
        </p:grpSpPr>
        <p:pic>
          <p:nvPicPr>
            <p:cNvPr id="1026" name="Picture 2" descr="Aan De Slag">
              <a:extLst>
                <a:ext uri="{FF2B5EF4-FFF2-40B4-BE49-F238E27FC236}">
                  <a16:creationId xmlns:a16="http://schemas.microsoft.com/office/drawing/2014/main" id="{B361E7FC-ABD8-2463-5B7D-BB7D8C3EFD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0750" y="1268760"/>
              <a:ext cx="4762500" cy="476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Ovaal 1">
              <a:extLst>
                <a:ext uri="{FF2B5EF4-FFF2-40B4-BE49-F238E27FC236}">
                  <a16:creationId xmlns:a16="http://schemas.microsoft.com/office/drawing/2014/main" id="{57B66AC1-1433-273E-98A2-C142A9D6C565}"/>
                </a:ext>
              </a:extLst>
            </p:cNvPr>
            <p:cNvSpPr/>
            <p:nvPr/>
          </p:nvSpPr>
          <p:spPr>
            <a:xfrm>
              <a:off x="2915816" y="1952426"/>
              <a:ext cx="3312368" cy="3141862"/>
            </a:xfrm>
            <a:prstGeom prst="ellipse">
              <a:avLst/>
            </a:prstGeom>
            <a:solidFill>
              <a:srgbClr val="E485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nl-NL" sz="4400" dirty="0">
                  <a:latin typeface="Agent Orange" panose="00000400000000000000" pitchFamily="2" charset="0"/>
                  <a:cs typeface="Agent Orange" panose="00000400000000000000" pitchFamily="2" charset="0"/>
                </a:rPr>
                <a:t>Aan de slag</a:t>
              </a:r>
            </a:p>
          </p:txBody>
        </p:sp>
      </p:grpSp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8E38546B-D01B-0356-8AE8-47AE63CA6AF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299718" y="669216"/>
            <a:ext cx="4716004" cy="4704000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r>
              <a:rPr lang="nl-NL" sz="2000" b="1" dirty="0"/>
              <a:t>Kwaliteit van ondersteuning	</a:t>
            </a:r>
          </a:p>
          <a:p>
            <a:pPr marL="0" indent="0">
              <a:buNone/>
            </a:pPr>
            <a:endParaRPr lang="nl-NL" sz="2000" b="1" dirty="0"/>
          </a:p>
          <a:p>
            <a:r>
              <a:rPr lang="nl-NL" sz="2000" dirty="0"/>
              <a:t>Hoe geschikt zijn onze huidige lesmethoden?</a:t>
            </a:r>
          </a:p>
          <a:p>
            <a:r>
              <a:rPr lang="nl-NL" sz="2000" dirty="0"/>
              <a:t>Over welke middelen en begeleidingsmogelijkheden beschikken </a:t>
            </a:r>
          </a:p>
          <a:p>
            <a:pPr marL="180000" lvl="1" indent="0">
              <a:buNone/>
            </a:pPr>
            <a:r>
              <a:rPr lang="nl-NL" sz="2000" dirty="0"/>
              <a:t>wij om passend onderwijs vorm te geven? </a:t>
            </a:r>
          </a:p>
          <a:p>
            <a:r>
              <a:rPr lang="nl-NL" sz="2000" dirty="0"/>
              <a:t>Hoe en door wie worden leraren die dat nodig hebben bij ons ondersteund?</a:t>
            </a:r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675224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>
            <a:extLst>
              <a:ext uri="{FF2B5EF4-FFF2-40B4-BE49-F238E27FC236}">
                <a16:creationId xmlns:a16="http://schemas.microsoft.com/office/drawing/2014/main" id="{4CFF2A59-6D1A-D337-B4EE-7055DBCA99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620713"/>
            <a:ext cx="776128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0"/>
              </a:spcBef>
              <a:defRPr sz="3200">
                <a:solidFill>
                  <a:srgbClr val="92887E"/>
                </a:solidFill>
                <a:latin typeface="Arial" panose="020B0604020202020204" pitchFamily="34" charset="0"/>
                <a:ea typeface="Osaka" charset="-128"/>
              </a:defRPr>
            </a:lvl1pPr>
            <a:lvl2pPr>
              <a:spcBef>
                <a:spcPct val="0"/>
              </a:spcBef>
              <a:defRPr sz="3200">
                <a:solidFill>
                  <a:srgbClr val="92887E"/>
                </a:solidFill>
                <a:latin typeface="Arial" panose="020B0604020202020204" pitchFamily="34" charset="0"/>
                <a:ea typeface="Osaka" charset="-128"/>
              </a:defRPr>
            </a:lvl2pPr>
            <a:lvl3pPr>
              <a:spcBef>
                <a:spcPct val="0"/>
              </a:spcBef>
              <a:defRPr sz="3200">
                <a:solidFill>
                  <a:srgbClr val="92887E"/>
                </a:solidFill>
                <a:latin typeface="Arial" panose="020B0604020202020204" pitchFamily="34" charset="0"/>
                <a:ea typeface="Osaka" charset="-128"/>
              </a:defRPr>
            </a:lvl3pPr>
            <a:lvl4pPr>
              <a:spcBef>
                <a:spcPct val="0"/>
              </a:spcBef>
              <a:defRPr sz="3200">
                <a:solidFill>
                  <a:srgbClr val="92887E"/>
                </a:solidFill>
                <a:latin typeface="Arial" panose="020B0604020202020204" pitchFamily="34" charset="0"/>
                <a:ea typeface="Osaka" charset="-128"/>
              </a:defRPr>
            </a:lvl4pPr>
            <a:lvl5pPr>
              <a:spcBef>
                <a:spcPct val="0"/>
              </a:spcBef>
              <a:defRPr sz="3200">
                <a:solidFill>
                  <a:srgbClr val="92887E"/>
                </a:solidFill>
                <a:latin typeface="Arial" panose="020B0604020202020204" pitchFamily="34" charset="0"/>
                <a:ea typeface="Osaka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2887E"/>
                </a:solidFill>
                <a:latin typeface="Arial" panose="020B0604020202020204" pitchFamily="34" charset="0"/>
                <a:ea typeface="Osaka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2887E"/>
                </a:solidFill>
                <a:latin typeface="Arial" panose="020B0604020202020204" pitchFamily="34" charset="0"/>
                <a:ea typeface="Osaka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2887E"/>
                </a:solidFill>
                <a:latin typeface="Arial" panose="020B0604020202020204" pitchFamily="34" charset="0"/>
                <a:ea typeface="Osaka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2887E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endParaRPr lang="nl-NL" altLang="nl-NL"/>
          </a:p>
        </p:txBody>
      </p:sp>
      <p:sp>
        <p:nvSpPr>
          <p:cNvPr id="176132" name="Rectangle 4">
            <a:extLst>
              <a:ext uri="{FF2B5EF4-FFF2-40B4-BE49-F238E27FC236}">
                <a16:creationId xmlns:a16="http://schemas.microsoft.com/office/drawing/2014/main" id="{A3A9C8E7-1448-6F36-3D61-60C5C1C9CB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0000" y="432000"/>
            <a:ext cx="8748504" cy="764752"/>
          </a:xfrm>
          <a:noFill/>
          <a:ln/>
        </p:spPr>
        <p:txBody>
          <a:bodyPr/>
          <a:lstStyle/>
          <a:p>
            <a:r>
              <a:rPr lang="nl-NL" altLang="nl-NL" sz="4000" dirty="0"/>
              <a:t>Hoe krijg je het team mee?</a:t>
            </a:r>
            <a:endParaRPr lang="nl-NL" altLang="nl-NL" sz="4000" i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6DACB0-AA41-DA16-B3D6-86C3733FE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420" y="1124744"/>
            <a:ext cx="8378318" cy="5638328"/>
          </a:xfrm>
        </p:spPr>
        <p:txBody>
          <a:bodyPr/>
          <a:lstStyle/>
          <a:p>
            <a:pPr lvl="1">
              <a:lnSpc>
                <a:spcPct val="130000"/>
              </a:lnSpc>
            </a:pPr>
            <a:r>
              <a:rPr lang="nl-NL" b="1" dirty="0"/>
              <a:t>Communiceer duidelijk en open</a:t>
            </a:r>
          </a:p>
          <a:p>
            <a:pPr marL="180000" lvl="1" indent="0">
              <a:lnSpc>
                <a:spcPct val="130000"/>
              </a:lnSpc>
              <a:buNone/>
            </a:pPr>
            <a:r>
              <a:rPr lang="nl-NL" b="1" dirty="0"/>
              <a:t>	</a:t>
            </a:r>
            <a:r>
              <a:rPr lang="nl-NL" dirty="0"/>
              <a:t>leg uit wat je plannen zijn, waarom je ze belangrijk vindt, wat de voordelen/ 	opbrengsten zijn (en voor wie)</a:t>
            </a:r>
          </a:p>
          <a:p>
            <a:pPr lvl="1">
              <a:lnSpc>
                <a:spcPct val="130000"/>
              </a:lnSpc>
            </a:pPr>
            <a:r>
              <a:rPr lang="nl-NL" b="1" dirty="0"/>
              <a:t>Luister naar hun input</a:t>
            </a:r>
          </a:p>
          <a:p>
            <a:pPr marL="180000" lvl="1" indent="0">
              <a:lnSpc>
                <a:spcPct val="130000"/>
              </a:lnSpc>
              <a:buNone/>
            </a:pPr>
            <a:r>
              <a:rPr lang="nl-NL" b="1" dirty="0"/>
              <a:t>	</a:t>
            </a:r>
            <a:r>
              <a:rPr lang="nl-NL" dirty="0"/>
              <a:t>geef de mogelijkheid om meningen en ideeën te delen, neem de feedback serieus </a:t>
            </a:r>
          </a:p>
          <a:p>
            <a:pPr marL="180000" lvl="1" indent="0">
              <a:lnSpc>
                <a:spcPct val="130000"/>
              </a:lnSpc>
              <a:buNone/>
            </a:pPr>
            <a:r>
              <a:rPr lang="nl-NL" dirty="0"/>
              <a:t>	en probeer deze te integreren in je plannen</a:t>
            </a:r>
          </a:p>
          <a:p>
            <a:pPr lvl="1">
              <a:lnSpc>
                <a:spcPct val="130000"/>
              </a:lnSpc>
            </a:pPr>
            <a:r>
              <a:rPr lang="nl-NL" b="1" dirty="0"/>
              <a:t>Creëer draagvlak</a:t>
            </a:r>
          </a:p>
          <a:p>
            <a:pPr marL="180000" lvl="1" indent="0">
              <a:lnSpc>
                <a:spcPct val="130000"/>
              </a:lnSpc>
              <a:buNone/>
            </a:pPr>
            <a:r>
              <a:rPr lang="nl-NL" b="1" dirty="0"/>
              <a:t>	</a:t>
            </a:r>
            <a:r>
              <a:rPr lang="nl-NL" dirty="0"/>
              <a:t>zorg ervoor dat men zich betrokken voelt bij de plannen, deel </a:t>
            </a:r>
          </a:p>
          <a:p>
            <a:pPr marL="180000" lvl="1" indent="0">
              <a:lnSpc>
                <a:spcPct val="130000"/>
              </a:lnSpc>
              <a:buNone/>
            </a:pPr>
            <a:r>
              <a:rPr lang="nl-NL" dirty="0"/>
              <a:t>	verantwoordelijkheid en geef autonomie in de uitvoering (pilots?)</a:t>
            </a:r>
          </a:p>
          <a:p>
            <a:pPr lvl="1">
              <a:lnSpc>
                <a:spcPct val="130000"/>
              </a:lnSpc>
            </a:pPr>
            <a:r>
              <a:rPr lang="nl-NL" b="1" dirty="0"/>
              <a:t>Bied ondersteuning</a:t>
            </a:r>
          </a:p>
          <a:p>
            <a:pPr marL="180000" lvl="1" indent="0">
              <a:lnSpc>
                <a:spcPct val="130000"/>
              </a:lnSpc>
              <a:buNone/>
            </a:pPr>
            <a:r>
              <a:rPr lang="nl-NL" b="1" dirty="0"/>
              <a:t>	z</a:t>
            </a:r>
            <a:r>
              <a:rPr lang="nl-NL" dirty="0"/>
              <a:t>org ervoor dat teamleden training en begeleiding krijgen om de plannen </a:t>
            </a:r>
          </a:p>
          <a:p>
            <a:pPr marL="180000" lvl="1" indent="0">
              <a:lnSpc>
                <a:spcPct val="130000"/>
              </a:lnSpc>
              <a:buNone/>
            </a:pPr>
            <a:r>
              <a:rPr lang="nl-NL" dirty="0"/>
              <a:t>	succesvol te kunnen uitvoeren, bied tools en middelen aan </a:t>
            </a:r>
          </a:p>
          <a:p>
            <a:pPr lvl="1">
              <a:lnSpc>
                <a:spcPct val="130000"/>
              </a:lnSpc>
            </a:pPr>
            <a:r>
              <a:rPr lang="nl-NL" b="1" dirty="0"/>
              <a:t>Zorg voor regelmatige evaluatie en feedback</a:t>
            </a:r>
            <a:r>
              <a:rPr lang="nl-NL" dirty="0"/>
              <a:t>: </a:t>
            </a:r>
          </a:p>
          <a:p>
            <a:pPr marL="180000" lvl="1" indent="0">
              <a:lnSpc>
                <a:spcPct val="130000"/>
              </a:lnSpc>
              <a:buNone/>
            </a:pPr>
            <a:r>
              <a:rPr lang="nl-NL" dirty="0"/>
              <a:t>	monitor de voortgang van de plannen, bespreek structureel hoe het gaat, </a:t>
            </a:r>
          </a:p>
          <a:p>
            <a:pPr marL="180000" lvl="1" indent="0">
              <a:lnSpc>
                <a:spcPct val="130000"/>
              </a:lnSpc>
              <a:buNone/>
            </a:pPr>
            <a:r>
              <a:rPr lang="nl-NL" dirty="0"/>
              <a:t>	geef positieve feedback en erken hun inzet en bijdrage.</a:t>
            </a:r>
          </a:p>
          <a:p>
            <a:pPr lvl="1">
              <a:lnSpc>
                <a:spcPct val="130000"/>
              </a:lnSpc>
            </a:pPr>
            <a:endParaRPr lang="nl-NL" dirty="0"/>
          </a:p>
          <a:p>
            <a:pPr marL="0" indent="0">
              <a:lnSpc>
                <a:spcPct val="130000"/>
              </a:lnSpc>
              <a:buNone/>
            </a:pPr>
            <a:endParaRPr lang="nl-NL" dirty="0"/>
          </a:p>
          <a:p>
            <a:pPr marL="0" indent="0">
              <a:lnSpc>
                <a:spcPct val="150000"/>
              </a:lnSpc>
              <a:buNone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68731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62EB22-AB25-096B-D672-F7277E309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>
                <a:solidFill>
                  <a:srgbClr val="44AA6A"/>
                </a:solidFill>
              </a:rPr>
              <a:t>Agenda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8F350416-8D8F-4FF3-A3BD-2753A1F4AD1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27584" y="1268760"/>
            <a:ext cx="7704138" cy="504056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endParaRPr lang="nl-NL" sz="2000" dirty="0">
              <a:hlinkClick r:id="rId3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nl-NL" sz="2000" b="1" dirty="0"/>
              <a:t>29 mei ‘24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sz="2000" dirty="0">
                <a:hlinkClick r:id="rId4"/>
              </a:rPr>
              <a:t>https://nationaltalentcentre.nl/agenda/werken-met-0-4-jarigen-met-een-ontwikkelingsvoorsprong/</a:t>
            </a:r>
            <a:r>
              <a:rPr lang="nl-NL" sz="2000" dirty="0"/>
              <a:t> </a:t>
            </a:r>
          </a:p>
          <a:p>
            <a:pPr marL="0" indent="0">
              <a:lnSpc>
                <a:spcPct val="150000"/>
              </a:lnSpc>
              <a:buNone/>
            </a:pPr>
            <a:endParaRPr lang="nl-NL" sz="2000" b="1" dirty="0"/>
          </a:p>
          <a:p>
            <a:pPr marL="0" indent="0">
              <a:lnSpc>
                <a:spcPct val="150000"/>
              </a:lnSpc>
              <a:buNone/>
            </a:pPr>
            <a:r>
              <a:rPr lang="nl-NL" sz="2000" dirty="0"/>
              <a:t>Aanvragen van impulssubsidie is nog mogelijk tot </a:t>
            </a:r>
            <a:r>
              <a:rPr lang="nl-NL" sz="2000" b="1" dirty="0"/>
              <a:t>1 juni 2024</a:t>
            </a:r>
            <a:r>
              <a:rPr lang="nl-NL" sz="2000" dirty="0"/>
              <a:t>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sz="2000" dirty="0"/>
              <a:t>zie </a:t>
            </a:r>
            <a:r>
              <a:rPr lang="nl-NL" sz="2000" dirty="0">
                <a:hlinkClick r:id="rId5"/>
              </a:rPr>
              <a:t>https://pro.sppoh.nl/project-begaafdheid/</a:t>
            </a:r>
            <a:endParaRPr lang="nl-NL" sz="2000" dirty="0"/>
          </a:p>
          <a:p>
            <a:pPr marL="0" indent="0">
              <a:lnSpc>
                <a:spcPct val="150000"/>
              </a:lnSpc>
              <a:buNone/>
            </a:pPr>
            <a:endParaRPr lang="nl-NL" sz="2000" dirty="0"/>
          </a:p>
          <a:p>
            <a:pPr marL="0" indent="0">
              <a:lnSpc>
                <a:spcPct val="150000"/>
              </a:lnSpc>
              <a:buNone/>
            </a:pPr>
            <a:r>
              <a:rPr lang="nl-NL" sz="2000" b="1" dirty="0"/>
              <a:t>4 juni ‘24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sz="2000" dirty="0"/>
              <a:t>13:00 – 15:00 u. naar de bijeenkomst Leernetwerk Begaafdheid en talentontwikkeling PO en VO samen! Bij</a:t>
            </a:r>
            <a:r>
              <a:rPr lang="nl-NL" sz="2000" i="1" dirty="0">
                <a:sym typeface="Wingdings" panose="05000000000000000000" pitchFamily="2" charset="2"/>
              </a:rPr>
              <a:t> </a:t>
            </a:r>
            <a:r>
              <a:rPr lang="nl-NL" sz="2000" i="1" dirty="0"/>
              <a:t>ZIINN</a:t>
            </a:r>
            <a:r>
              <a:rPr lang="nl-NL" sz="2000" dirty="0"/>
              <a:t>, Javastraat 26 in Den Haag. Aanmelden via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sz="2000" dirty="0">
                <a:hlinkClick r:id="rId6"/>
              </a:rPr>
              <a:t>https://pro.sppoh.nl/bijeenkomst/leernetwerk-begaafdheid-en-talentontwikkeling/</a:t>
            </a:r>
            <a:r>
              <a:rPr lang="nl-NL" sz="2000" dirty="0"/>
              <a:t> </a:t>
            </a:r>
          </a:p>
          <a:p>
            <a:pPr>
              <a:lnSpc>
                <a:spcPct val="150000"/>
              </a:lnSpc>
            </a:pPr>
            <a:endParaRPr lang="nl-NL" sz="2000" dirty="0"/>
          </a:p>
          <a:p>
            <a:endParaRPr lang="nl-NL" sz="20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1F76848-30F8-6B49-A3F6-4F24134560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4625" y="0"/>
            <a:ext cx="2619375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396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62EB22-AB25-096B-D672-F7277E309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/>
              <a:t>Meer weten, verder lezen?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8F350416-8D8F-4FF3-A3BD-2753A1F4AD1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27584" y="1268760"/>
            <a:ext cx="7704138" cy="470376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nl-NL" sz="2000" dirty="0">
              <a:hlinkClick r:id="rId3"/>
            </a:endParaRPr>
          </a:p>
          <a:p>
            <a:pPr>
              <a:lnSpc>
                <a:spcPct val="150000"/>
              </a:lnSpc>
            </a:pPr>
            <a:r>
              <a:rPr lang="nl-NL" sz="2000" dirty="0">
                <a:hlinkClick r:id="rId3"/>
              </a:rPr>
              <a:t>https://nationaltalentcentre.nl/kenniscentrum-hoogbegaafdheid/</a:t>
            </a:r>
            <a:endParaRPr lang="nl-NL" sz="2000" dirty="0"/>
          </a:p>
          <a:p>
            <a:pPr>
              <a:lnSpc>
                <a:spcPct val="150000"/>
              </a:lnSpc>
            </a:pPr>
            <a:r>
              <a:rPr lang="nl-NL" sz="2000" dirty="0"/>
              <a:t>https://www.youtube.com/watch?v=NYB3v6TlQz0&amp;t=56s </a:t>
            </a:r>
          </a:p>
          <a:p>
            <a:pPr>
              <a:lnSpc>
                <a:spcPct val="150000"/>
              </a:lnSpc>
            </a:pPr>
            <a:r>
              <a:rPr lang="nl-NL" sz="2000" dirty="0"/>
              <a:t>https://www.eniqma.nl/kennisclips/ </a:t>
            </a:r>
          </a:p>
          <a:p>
            <a:pPr marL="0" indent="0">
              <a:lnSpc>
                <a:spcPct val="150000"/>
              </a:lnSpc>
              <a:buNone/>
            </a:pPr>
            <a:endParaRPr lang="nl-NL" sz="2000" dirty="0"/>
          </a:p>
          <a:p>
            <a:pPr>
              <a:lnSpc>
                <a:spcPct val="150000"/>
              </a:lnSpc>
            </a:pPr>
            <a:endParaRPr lang="nl-NL" sz="2000" dirty="0"/>
          </a:p>
          <a:p>
            <a:pPr>
              <a:lnSpc>
                <a:spcPct val="150000"/>
              </a:lnSpc>
            </a:pPr>
            <a:endParaRPr lang="nl-NL" sz="2000" dirty="0"/>
          </a:p>
          <a:p>
            <a:pPr marL="0" indent="0">
              <a:lnSpc>
                <a:spcPct val="150000"/>
              </a:lnSpc>
              <a:buNone/>
            </a:pPr>
            <a:endParaRPr lang="nl-NL" sz="2000" dirty="0"/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587478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CB9445-6096-4C73-9E78-654E4201E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solidFill>
                  <a:srgbClr val="179EDB"/>
                </a:solidFill>
              </a:rPr>
              <a:t>Wat neem je mee ?</a:t>
            </a:r>
          </a:p>
        </p:txBody>
      </p:sp>
      <p:grpSp>
        <p:nvGrpSpPr>
          <p:cNvPr id="30" name="Groep 29">
            <a:extLst>
              <a:ext uri="{FF2B5EF4-FFF2-40B4-BE49-F238E27FC236}">
                <a16:creationId xmlns:a16="http://schemas.microsoft.com/office/drawing/2014/main" id="{5A40A27C-816A-40A2-B2D3-FF46E4D9A908}"/>
              </a:ext>
            </a:extLst>
          </p:cNvPr>
          <p:cNvGrpSpPr>
            <a:grpSpLocks noChangeAspect="1"/>
          </p:cNvGrpSpPr>
          <p:nvPr/>
        </p:nvGrpSpPr>
        <p:grpSpPr>
          <a:xfrm>
            <a:off x="5277694" y="1944704"/>
            <a:ext cx="3088136" cy="4045023"/>
            <a:chOff x="2843808" y="122937"/>
            <a:chExt cx="5538098" cy="7254129"/>
          </a:xfrm>
        </p:grpSpPr>
        <p:grpSp>
          <p:nvGrpSpPr>
            <p:cNvPr id="21" name="Groep 20">
              <a:extLst>
                <a:ext uri="{FF2B5EF4-FFF2-40B4-BE49-F238E27FC236}">
                  <a16:creationId xmlns:a16="http://schemas.microsoft.com/office/drawing/2014/main" id="{7F7A4E5F-0519-42F9-93E8-ECCA93055C83}"/>
                </a:ext>
              </a:extLst>
            </p:cNvPr>
            <p:cNvGrpSpPr/>
            <p:nvPr/>
          </p:nvGrpSpPr>
          <p:grpSpPr>
            <a:xfrm>
              <a:off x="2843808" y="122937"/>
              <a:ext cx="5538098" cy="7254129"/>
              <a:chOff x="2843808" y="122937"/>
              <a:chExt cx="5538098" cy="7254129"/>
            </a:xfrm>
          </p:grpSpPr>
          <p:grpSp>
            <p:nvGrpSpPr>
              <p:cNvPr id="12" name="Groep 11">
                <a:extLst>
                  <a:ext uri="{FF2B5EF4-FFF2-40B4-BE49-F238E27FC236}">
                    <a16:creationId xmlns:a16="http://schemas.microsoft.com/office/drawing/2014/main" id="{9B77DCBE-4FEA-404E-9F19-B524205E0FAB}"/>
                  </a:ext>
                </a:extLst>
              </p:cNvPr>
              <p:cNvGrpSpPr/>
              <p:nvPr/>
            </p:nvGrpSpPr>
            <p:grpSpPr>
              <a:xfrm>
                <a:off x="2843808" y="122937"/>
                <a:ext cx="5538098" cy="7254129"/>
                <a:chOff x="2843808" y="122937"/>
                <a:chExt cx="5538098" cy="7254129"/>
              </a:xfrm>
            </p:grpSpPr>
            <p:pic>
              <p:nvPicPr>
                <p:cNvPr id="5" name="Afbeelding 4">
                  <a:extLst>
                    <a:ext uri="{FF2B5EF4-FFF2-40B4-BE49-F238E27FC236}">
                      <a16:creationId xmlns:a16="http://schemas.microsoft.com/office/drawing/2014/main" id="{ED98D3E9-3012-4479-9C42-EE5C9CF8295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843808" y="122937"/>
                  <a:ext cx="5538098" cy="7254129"/>
                </a:xfrm>
                <a:prstGeom prst="rect">
                  <a:avLst/>
                </a:prstGeom>
              </p:spPr>
            </p:pic>
            <p:pic>
              <p:nvPicPr>
                <p:cNvPr id="7" name="Afbeelding 6">
                  <a:extLst>
                    <a:ext uri="{FF2B5EF4-FFF2-40B4-BE49-F238E27FC236}">
                      <a16:creationId xmlns:a16="http://schemas.microsoft.com/office/drawing/2014/main" id="{11708FE6-5C04-4B27-8F15-0F181B37D24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261582" y="2757080"/>
                  <a:ext cx="432000" cy="1434637"/>
                </a:xfrm>
                <a:prstGeom prst="rect">
                  <a:avLst/>
                </a:prstGeom>
              </p:spPr>
            </p:pic>
            <p:cxnSp>
              <p:nvCxnSpPr>
                <p:cNvPr id="9" name="Rechte verbindingslijn 8">
                  <a:extLst>
                    <a:ext uri="{FF2B5EF4-FFF2-40B4-BE49-F238E27FC236}">
                      <a16:creationId xmlns:a16="http://schemas.microsoft.com/office/drawing/2014/main" id="{45CEB661-2D58-4646-A896-6615721996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684962" y="3670852"/>
                  <a:ext cx="1510968" cy="320960"/>
                </a:xfrm>
                <a:prstGeom prst="line">
                  <a:avLst/>
                </a:prstGeom>
                <a:ln w="28575">
                  <a:solidFill>
                    <a:srgbClr val="545454"/>
                  </a:solidFill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" name="Rechte verbindingslijn 12">
                <a:extLst>
                  <a:ext uri="{FF2B5EF4-FFF2-40B4-BE49-F238E27FC236}">
                    <a16:creationId xmlns:a16="http://schemas.microsoft.com/office/drawing/2014/main" id="{2B13EFC6-A59F-4505-928A-B8141594F3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18788" y="4117708"/>
                <a:ext cx="342793" cy="0"/>
              </a:xfrm>
              <a:prstGeom prst="line">
                <a:avLst/>
              </a:prstGeom>
              <a:ln w="28575">
                <a:solidFill>
                  <a:srgbClr val="545454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19" name="Afbeelding 18">
              <a:extLst>
                <a:ext uri="{FF2B5EF4-FFF2-40B4-BE49-F238E27FC236}">
                  <a16:creationId xmlns:a16="http://schemas.microsoft.com/office/drawing/2014/main" id="{8BA2CBBC-0196-49BF-BC29-393E58E8FC31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18787" y="4130960"/>
              <a:ext cx="360000" cy="144000"/>
            </a:xfrm>
            <a:prstGeom prst="rect">
              <a:avLst/>
            </a:prstGeom>
          </p:spPr>
        </p:pic>
      </p:grpSp>
      <p:pic>
        <p:nvPicPr>
          <p:cNvPr id="4" name="Afbeelding 3">
            <a:extLst>
              <a:ext uri="{FF2B5EF4-FFF2-40B4-BE49-F238E27FC236}">
                <a16:creationId xmlns:a16="http://schemas.microsoft.com/office/drawing/2014/main" id="{BDF8812C-46AB-4F0C-B9DE-7284313885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8429" y="2655393"/>
            <a:ext cx="3463571" cy="246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840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>
            <a:extLst>
              <a:ext uri="{FF2B5EF4-FFF2-40B4-BE49-F238E27FC236}">
                <a16:creationId xmlns:a16="http://schemas.microsoft.com/office/drawing/2014/main" id="{89CF7B80-6243-AF35-83E0-E1BC4E9B6F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99419" y="2420888"/>
            <a:ext cx="5745162" cy="1098400"/>
          </a:xfrm>
        </p:spPr>
        <p:txBody>
          <a:bodyPr/>
          <a:lstStyle/>
          <a:p>
            <a:pPr algn="ctr"/>
            <a:r>
              <a:rPr lang="nl-NL" altLang="nl-NL" sz="3200" dirty="0"/>
              <a:t>“</a:t>
            </a:r>
            <a:r>
              <a:rPr lang="nl-NL" altLang="nl-NL" sz="3200" dirty="0" err="1"/>
              <a:t>You</a:t>
            </a:r>
            <a:r>
              <a:rPr lang="nl-NL" altLang="nl-NL" sz="3200" dirty="0"/>
              <a:t> </a:t>
            </a:r>
            <a:r>
              <a:rPr lang="nl-NL" altLang="nl-NL" sz="3200" dirty="0" err="1"/>
              <a:t>can’t</a:t>
            </a:r>
            <a:r>
              <a:rPr lang="nl-NL" altLang="nl-NL" sz="3200" dirty="0"/>
              <a:t> </a:t>
            </a:r>
            <a:r>
              <a:rPr lang="nl-NL" altLang="nl-NL" sz="3200" dirty="0" err="1"/>
              <a:t>buy</a:t>
            </a:r>
            <a:r>
              <a:rPr lang="nl-NL" altLang="nl-NL" sz="3200" dirty="0"/>
              <a:t> a </a:t>
            </a:r>
            <a:r>
              <a:rPr lang="nl-NL" altLang="nl-NL" sz="3200" dirty="0" err="1"/>
              <a:t>gifted</a:t>
            </a:r>
            <a:r>
              <a:rPr lang="nl-NL" altLang="nl-NL" sz="3200" dirty="0"/>
              <a:t> program, </a:t>
            </a:r>
            <a:br>
              <a:rPr lang="nl-NL" altLang="nl-NL" sz="3200" dirty="0"/>
            </a:br>
            <a:r>
              <a:rPr lang="nl-NL" altLang="nl-NL" sz="3200" dirty="0" err="1"/>
              <a:t>it</a:t>
            </a:r>
            <a:r>
              <a:rPr lang="nl-NL" altLang="nl-NL" sz="3200" dirty="0"/>
              <a:t> takes a teacher.”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D1FDA05-AE67-9FF9-84D2-148A55B999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51920" y="3024093"/>
            <a:ext cx="5292080" cy="297577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62EB22-AB25-096B-D672-F7277E309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/>
              <a:t>Programma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8F350416-8D8F-4FF3-A3BD-2753A1F4A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616" y="1722000"/>
            <a:ext cx="7704000" cy="4704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NL" sz="2000" dirty="0"/>
              <a:t>Voorstellen</a:t>
            </a:r>
          </a:p>
          <a:p>
            <a:pPr>
              <a:lnSpc>
                <a:spcPct val="150000"/>
              </a:lnSpc>
            </a:pPr>
            <a:r>
              <a:rPr lang="nl-NL" sz="2000" dirty="0"/>
              <a:t>Doelen van deze bijeenkomst:</a:t>
            </a:r>
          </a:p>
          <a:p>
            <a:pPr lvl="2">
              <a:lnSpc>
                <a:spcPct val="150000"/>
              </a:lnSpc>
            </a:pPr>
            <a:r>
              <a:rPr lang="nl-NL" sz="2000" dirty="0"/>
              <a:t>Inspiratie opdoen</a:t>
            </a:r>
          </a:p>
          <a:p>
            <a:pPr lvl="2">
              <a:lnSpc>
                <a:spcPct val="150000"/>
              </a:lnSpc>
            </a:pPr>
            <a:r>
              <a:rPr lang="nl-NL" sz="2000" dirty="0"/>
              <a:t>Visie vormen en inzichten delen</a:t>
            </a:r>
          </a:p>
          <a:p>
            <a:pPr lvl="2">
              <a:lnSpc>
                <a:spcPct val="150000"/>
              </a:lnSpc>
            </a:pPr>
            <a:r>
              <a:rPr lang="nl-NL" sz="2000" dirty="0"/>
              <a:t>Het hele team mee</a:t>
            </a:r>
          </a:p>
          <a:p>
            <a:pPr>
              <a:lnSpc>
                <a:spcPct val="150000"/>
              </a:lnSpc>
            </a:pPr>
            <a:r>
              <a:rPr lang="nl-NL" sz="2000" dirty="0"/>
              <a:t>Wat neem je mee, wat is je volgende stap?</a:t>
            </a:r>
          </a:p>
          <a:p>
            <a:pPr>
              <a:lnSpc>
                <a:spcPct val="150000"/>
              </a:lnSpc>
            </a:pPr>
            <a:r>
              <a:rPr lang="nl-NL" sz="2000" dirty="0"/>
              <a:t>Einde van de sessie</a:t>
            </a:r>
          </a:p>
        </p:txBody>
      </p:sp>
    </p:spTree>
    <p:extLst>
      <p:ext uri="{BB962C8B-B14F-4D97-AF65-F5344CB8AC3E}">
        <p14:creationId xmlns:p14="http://schemas.microsoft.com/office/powerpoint/2010/main" val="1749206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>
            <a:extLst>
              <a:ext uri="{FF2B5EF4-FFF2-40B4-BE49-F238E27FC236}">
                <a16:creationId xmlns:a16="http://schemas.microsoft.com/office/drawing/2014/main" id="{4CFF2A59-6D1A-D337-B4EE-7055DBCA99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620713"/>
            <a:ext cx="776128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0"/>
              </a:spcBef>
              <a:defRPr sz="3200">
                <a:solidFill>
                  <a:srgbClr val="92887E"/>
                </a:solidFill>
                <a:latin typeface="Arial" panose="020B0604020202020204" pitchFamily="34" charset="0"/>
                <a:ea typeface="Osaka" charset="-128"/>
              </a:defRPr>
            </a:lvl1pPr>
            <a:lvl2pPr>
              <a:spcBef>
                <a:spcPct val="0"/>
              </a:spcBef>
              <a:defRPr sz="3200">
                <a:solidFill>
                  <a:srgbClr val="92887E"/>
                </a:solidFill>
                <a:latin typeface="Arial" panose="020B0604020202020204" pitchFamily="34" charset="0"/>
                <a:ea typeface="Osaka" charset="-128"/>
              </a:defRPr>
            </a:lvl2pPr>
            <a:lvl3pPr>
              <a:spcBef>
                <a:spcPct val="0"/>
              </a:spcBef>
              <a:defRPr sz="3200">
                <a:solidFill>
                  <a:srgbClr val="92887E"/>
                </a:solidFill>
                <a:latin typeface="Arial" panose="020B0604020202020204" pitchFamily="34" charset="0"/>
                <a:ea typeface="Osaka" charset="-128"/>
              </a:defRPr>
            </a:lvl3pPr>
            <a:lvl4pPr>
              <a:spcBef>
                <a:spcPct val="0"/>
              </a:spcBef>
              <a:defRPr sz="3200">
                <a:solidFill>
                  <a:srgbClr val="92887E"/>
                </a:solidFill>
                <a:latin typeface="Arial" panose="020B0604020202020204" pitchFamily="34" charset="0"/>
                <a:ea typeface="Osaka" charset="-128"/>
              </a:defRPr>
            </a:lvl4pPr>
            <a:lvl5pPr>
              <a:spcBef>
                <a:spcPct val="0"/>
              </a:spcBef>
              <a:defRPr sz="3200">
                <a:solidFill>
                  <a:srgbClr val="92887E"/>
                </a:solidFill>
                <a:latin typeface="Arial" panose="020B0604020202020204" pitchFamily="34" charset="0"/>
                <a:ea typeface="Osaka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2887E"/>
                </a:solidFill>
                <a:latin typeface="Arial" panose="020B0604020202020204" pitchFamily="34" charset="0"/>
                <a:ea typeface="Osaka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2887E"/>
                </a:solidFill>
                <a:latin typeface="Arial" panose="020B0604020202020204" pitchFamily="34" charset="0"/>
                <a:ea typeface="Osaka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2887E"/>
                </a:solidFill>
                <a:latin typeface="Arial" panose="020B0604020202020204" pitchFamily="34" charset="0"/>
                <a:ea typeface="Osaka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2887E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endParaRPr lang="nl-NL" altLang="nl-NL"/>
          </a:p>
        </p:txBody>
      </p:sp>
      <p:sp>
        <p:nvSpPr>
          <p:cNvPr id="176132" name="Rectangle 4">
            <a:extLst>
              <a:ext uri="{FF2B5EF4-FFF2-40B4-BE49-F238E27FC236}">
                <a16:creationId xmlns:a16="http://schemas.microsoft.com/office/drawing/2014/main" id="{A3A9C8E7-1448-6F36-3D61-60C5C1C9CB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0000" y="432000"/>
            <a:ext cx="8748504" cy="764752"/>
          </a:xfrm>
          <a:noFill/>
          <a:ln/>
        </p:spPr>
        <p:txBody>
          <a:bodyPr/>
          <a:lstStyle/>
          <a:p>
            <a:r>
              <a:rPr lang="nl-NL" altLang="nl-NL" sz="4000" dirty="0">
                <a:solidFill>
                  <a:srgbClr val="44AA6A"/>
                </a:solidFill>
              </a:rPr>
              <a:t>Inspiratie</a:t>
            </a:r>
            <a:endParaRPr lang="nl-NL" altLang="nl-NL" sz="4000" i="1" dirty="0">
              <a:solidFill>
                <a:srgbClr val="44AA6A"/>
              </a:solidFill>
            </a:endParaRPr>
          </a:p>
        </p:txBody>
      </p:sp>
      <p:pic>
        <p:nvPicPr>
          <p:cNvPr id="6" name="Afbeelding 5">
            <a:hlinkClick r:id="rId3"/>
            <a:extLst>
              <a:ext uri="{FF2B5EF4-FFF2-40B4-BE49-F238E27FC236}">
                <a16:creationId xmlns:a16="http://schemas.microsoft.com/office/drawing/2014/main" id="{1C7A2796-4CA8-E6E1-BC1F-F4551727A9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80728"/>
            <a:ext cx="9144000" cy="514350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87902EE1-91B6-1CD1-A084-5612594603AF}"/>
              </a:ext>
            </a:extLst>
          </p:cNvPr>
          <p:cNvSpPr txBox="1"/>
          <p:nvPr/>
        </p:nvSpPr>
        <p:spPr>
          <a:xfrm>
            <a:off x="2448252" y="6334202"/>
            <a:ext cx="457200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https://www.youtube.com/watch?v=NYB3v6TlQz0&amp;t=56s</a:t>
            </a:r>
          </a:p>
        </p:txBody>
      </p:sp>
    </p:spTree>
    <p:extLst>
      <p:ext uri="{BB962C8B-B14F-4D97-AF65-F5344CB8AC3E}">
        <p14:creationId xmlns:p14="http://schemas.microsoft.com/office/powerpoint/2010/main" val="872799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D7A62DDF-270F-D7A0-5BC0-A4282F169F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1680" y="1037319"/>
            <a:ext cx="5544616" cy="5239097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18B00F8C-F534-5FFB-D499-6599E3086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>
                <a:solidFill>
                  <a:srgbClr val="44AA6A"/>
                </a:solidFill>
              </a:rPr>
              <a:t>Visie vormen</a:t>
            </a:r>
          </a:p>
        </p:txBody>
      </p:sp>
    </p:spTree>
    <p:extLst>
      <p:ext uri="{BB962C8B-B14F-4D97-AF65-F5344CB8AC3E}">
        <p14:creationId xmlns:p14="http://schemas.microsoft.com/office/powerpoint/2010/main" val="3867170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>
                <a:solidFill>
                  <a:srgbClr val="44AA6A"/>
                </a:solidFill>
              </a:rPr>
              <a:t>Visie op leren en ontwikkelen</a:t>
            </a:r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350184" y="5279210"/>
            <a:ext cx="1628775" cy="205383"/>
          </a:xfrm>
        </p:spPr>
        <p:txBody>
          <a:bodyPr/>
          <a:lstStyle/>
          <a:p>
            <a:r>
              <a:rPr lang="nl-NL" dirty="0"/>
              <a:t>www.talentstimuleren.nl</a:t>
            </a:r>
          </a:p>
        </p:txBody>
      </p:sp>
      <p:cxnSp>
        <p:nvCxnSpPr>
          <p:cNvPr id="5" name="Gekromde verbindingslijn 4"/>
          <p:cNvCxnSpPr>
            <a:cxnSpLocks/>
          </p:cNvCxnSpPr>
          <p:nvPr/>
        </p:nvCxnSpPr>
        <p:spPr>
          <a:xfrm rot="5400000">
            <a:off x="4201259" y="4021496"/>
            <a:ext cx="760943" cy="9525"/>
          </a:xfrm>
          <a:prstGeom prst="curvedConnector3">
            <a:avLst>
              <a:gd name="adj1" fmla="val 50000"/>
            </a:avLst>
          </a:prstGeom>
          <a:ln w="127000">
            <a:solidFill>
              <a:srgbClr val="008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kromde verbindingslijn 5"/>
          <p:cNvCxnSpPr>
            <a:cxnSpLocks/>
          </p:cNvCxnSpPr>
          <p:nvPr/>
        </p:nvCxnSpPr>
        <p:spPr>
          <a:xfrm rot="10800000">
            <a:off x="3376821" y="2474297"/>
            <a:ext cx="831084" cy="587061"/>
          </a:xfrm>
          <a:prstGeom prst="curvedConnector3">
            <a:avLst>
              <a:gd name="adj1" fmla="val 1864"/>
            </a:avLst>
          </a:prstGeom>
          <a:ln w="127000">
            <a:solidFill>
              <a:srgbClr val="FF66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kromde verbindingslijn 6"/>
          <p:cNvCxnSpPr>
            <a:cxnSpLocks/>
          </p:cNvCxnSpPr>
          <p:nvPr/>
        </p:nvCxnSpPr>
        <p:spPr>
          <a:xfrm flipV="1">
            <a:off x="4486071" y="2360046"/>
            <a:ext cx="1378948" cy="740888"/>
          </a:xfrm>
          <a:prstGeom prst="curvedConnector3">
            <a:avLst>
              <a:gd name="adj1" fmla="val 38603"/>
            </a:avLst>
          </a:prstGeom>
          <a:ln w="127000">
            <a:solidFill>
              <a:srgbClr val="99CC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/>
          <p:cNvSpPr txBox="1"/>
          <p:nvPr/>
        </p:nvSpPr>
        <p:spPr>
          <a:xfrm>
            <a:off x="795656" y="1957728"/>
            <a:ext cx="2627281" cy="506050"/>
          </a:xfrm>
          <a:prstGeom prst="rect">
            <a:avLst/>
          </a:prstGeom>
          <a:noFill/>
        </p:spPr>
        <p:txBody>
          <a:bodyPr wrap="square" lIns="43957" tIns="21978" rIns="43957" bIns="21978" rtlCol="0">
            <a:spAutoFit/>
          </a:bodyPr>
          <a:lstStyle/>
          <a:p>
            <a:pPr algn="ctr"/>
            <a:r>
              <a:rPr lang="en-US" sz="1500" dirty="0" err="1">
                <a:solidFill>
                  <a:srgbClr val="FF6600"/>
                </a:solidFill>
              </a:rPr>
              <a:t>Iets</a:t>
            </a:r>
            <a:r>
              <a:rPr lang="en-US" sz="1500" dirty="0">
                <a:solidFill>
                  <a:srgbClr val="FF6600"/>
                </a:solidFill>
              </a:rPr>
              <a:t> wat </a:t>
            </a:r>
            <a:r>
              <a:rPr lang="en-US" sz="1500" dirty="0" err="1">
                <a:solidFill>
                  <a:srgbClr val="FF6600"/>
                </a:solidFill>
              </a:rPr>
              <a:t>ik</a:t>
            </a:r>
            <a:r>
              <a:rPr lang="en-US" sz="1500" dirty="0">
                <a:solidFill>
                  <a:srgbClr val="FF6600"/>
                </a:solidFill>
              </a:rPr>
              <a:t> (</a:t>
            </a:r>
            <a:r>
              <a:rPr lang="en-US" sz="1500" dirty="0" err="1">
                <a:solidFill>
                  <a:srgbClr val="FF6600"/>
                </a:solidFill>
              </a:rPr>
              <a:t>nog</a:t>
            </a:r>
            <a:r>
              <a:rPr lang="en-US" sz="1500" dirty="0">
                <a:solidFill>
                  <a:srgbClr val="FF6600"/>
                </a:solidFill>
              </a:rPr>
              <a:t>) </a:t>
            </a:r>
            <a:r>
              <a:rPr lang="en-US" sz="1500" dirty="0" err="1">
                <a:solidFill>
                  <a:srgbClr val="FF6600"/>
                </a:solidFill>
              </a:rPr>
              <a:t>niet</a:t>
            </a:r>
            <a:r>
              <a:rPr lang="en-US" sz="1500" dirty="0">
                <a:solidFill>
                  <a:srgbClr val="FF6600"/>
                </a:solidFill>
              </a:rPr>
              <a:t> </a:t>
            </a:r>
            <a:br>
              <a:rPr lang="en-US" sz="1500" dirty="0">
                <a:solidFill>
                  <a:srgbClr val="FF6600"/>
                </a:solidFill>
              </a:rPr>
            </a:br>
            <a:r>
              <a:rPr lang="en-US" sz="1500" dirty="0">
                <a:solidFill>
                  <a:srgbClr val="FF6600"/>
                </a:solidFill>
              </a:rPr>
              <a:t>(</a:t>
            </a:r>
            <a:r>
              <a:rPr lang="en-US" sz="1500" dirty="0" err="1">
                <a:solidFill>
                  <a:srgbClr val="FF6600"/>
                </a:solidFill>
              </a:rPr>
              <a:t>goed</a:t>
            </a:r>
            <a:r>
              <a:rPr lang="en-US" sz="1500" dirty="0">
                <a:solidFill>
                  <a:srgbClr val="FF6600"/>
                </a:solidFill>
              </a:rPr>
              <a:t> </a:t>
            </a:r>
            <a:r>
              <a:rPr lang="en-US" sz="1500" dirty="0" err="1">
                <a:solidFill>
                  <a:srgbClr val="FF6600"/>
                </a:solidFill>
              </a:rPr>
              <a:t>genoeg</a:t>
            </a:r>
            <a:r>
              <a:rPr lang="en-US" sz="1500" dirty="0">
                <a:solidFill>
                  <a:srgbClr val="FF6600"/>
                </a:solidFill>
              </a:rPr>
              <a:t>) </a:t>
            </a:r>
            <a:r>
              <a:rPr lang="en-US" sz="1500" dirty="0" err="1">
                <a:solidFill>
                  <a:srgbClr val="FF6600"/>
                </a:solidFill>
              </a:rPr>
              <a:t>weet</a:t>
            </a:r>
            <a:r>
              <a:rPr lang="en-US" sz="1500" dirty="0">
                <a:solidFill>
                  <a:srgbClr val="FF6600"/>
                </a:solidFill>
              </a:rPr>
              <a:t> of </a:t>
            </a:r>
            <a:r>
              <a:rPr lang="en-US" sz="1500" dirty="0" err="1">
                <a:solidFill>
                  <a:srgbClr val="FF6600"/>
                </a:solidFill>
              </a:rPr>
              <a:t>kan</a:t>
            </a:r>
            <a:r>
              <a:rPr lang="en-US" sz="1500" dirty="0">
                <a:solidFill>
                  <a:srgbClr val="FF6600"/>
                </a:solidFill>
              </a:rPr>
              <a:t> …</a:t>
            </a:r>
            <a:endParaRPr lang="nl-NL" sz="1500" dirty="0">
              <a:solidFill>
                <a:srgbClr val="FF6600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5664288" y="2107021"/>
            <a:ext cx="2250126" cy="506050"/>
          </a:xfrm>
          <a:prstGeom prst="rect">
            <a:avLst/>
          </a:prstGeom>
          <a:noFill/>
        </p:spPr>
        <p:txBody>
          <a:bodyPr wrap="square" lIns="43957" tIns="21978" rIns="43957" bIns="21978" rtlCol="0">
            <a:spAutoFit/>
          </a:bodyPr>
          <a:lstStyle/>
          <a:p>
            <a:pPr algn="ctr"/>
            <a:r>
              <a:rPr lang="en-US" sz="1500" dirty="0">
                <a:solidFill>
                  <a:srgbClr val="99CC00"/>
                </a:solidFill>
              </a:rPr>
              <a:t>… </a:t>
            </a:r>
            <a:r>
              <a:rPr lang="en-US" sz="1500" dirty="0" err="1">
                <a:solidFill>
                  <a:srgbClr val="99CC00"/>
                </a:solidFill>
              </a:rPr>
              <a:t>zonodig</a:t>
            </a:r>
            <a:r>
              <a:rPr lang="en-US" sz="1500" dirty="0">
                <a:solidFill>
                  <a:srgbClr val="99CC00"/>
                </a:solidFill>
              </a:rPr>
              <a:t> </a:t>
            </a:r>
            <a:r>
              <a:rPr lang="en-US" sz="1500" dirty="0" err="1">
                <a:solidFill>
                  <a:srgbClr val="99CC00"/>
                </a:solidFill>
              </a:rPr>
              <a:t>gericht</a:t>
            </a:r>
            <a:r>
              <a:rPr lang="en-US" sz="1500" dirty="0">
                <a:solidFill>
                  <a:srgbClr val="99CC00"/>
                </a:solidFill>
              </a:rPr>
              <a:t> </a:t>
            </a:r>
            <a:br>
              <a:rPr lang="en-US" sz="1500" dirty="0">
                <a:solidFill>
                  <a:srgbClr val="99CC00"/>
                </a:solidFill>
              </a:rPr>
            </a:br>
            <a:r>
              <a:rPr lang="en-US" sz="1500" dirty="0" err="1">
                <a:solidFill>
                  <a:srgbClr val="99CC00"/>
                </a:solidFill>
              </a:rPr>
              <a:t>oefenen</a:t>
            </a:r>
            <a:r>
              <a:rPr lang="en-US" sz="1500" dirty="0">
                <a:solidFill>
                  <a:srgbClr val="99CC00"/>
                </a:solidFill>
              </a:rPr>
              <a:t> en </a:t>
            </a:r>
            <a:r>
              <a:rPr lang="en-US" sz="1500" dirty="0" err="1">
                <a:solidFill>
                  <a:srgbClr val="99CC00"/>
                </a:solidFill>
              </a:rPr>
              <a:t>herhalen</a:t>
            </a:r>
            <a:r>
              <a:rPr lang="en-US" sz="1500" dirty="0">
                <a:solidFill>
                  <a:srgbClr val="99CC00"/>
                </a:solidFill>
              </a:rPr>
              <a:t> …</a:t>
            </a:r>
            <a:endParaRPr lang="nl-NL" sz="1500" dirty="0">
              <a:solidFill>
                <a:srgbClr val="99CC00"/>
              </a:solidFill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5437062" y="4497954"/>
            <a:ext cx="2250126" cy="506050"/>
          </a:xfrm>
          <a:prstGeom prst="rect">
            <a:avLst/>
          </a:prstGeom>
          <a:noFill/>
        </p:spPr>
        <p:txBody>
          <a:bodyPr wrap="square" lIns="43957" tIns="21978" rIns="43957" bIns="21978" rtlCol="0">
            <a:spAutoFit/>
          </a:bodyPr>
          <a:lstStyle/>
          <a:p>
            <a:pPr algn="ctr"/>
            <a:r>
              <a:rPr lang="en-US" sz="1500" dirty="0">
                <a:solidFill>
                  <a:srgbClr val="008000"/>
                </a:solidFill>
              </a:rPr>
              <a:t>… </a:t>
            </a:r>
            <a:r>
              <a:rPr lang="en-US" sz="1500" dirty="0" err="1">
                <a:solidFill>
                  <a:srgbClr val="008000"/>
                </a:solidFill>
              </a:rPr>
              <a:t>zodat</a:t>
            </a:r>
            <a:r>
              <a:rPr lang="en-US" sz="1500" dirty="0">
                <a:solidFill>
                  <a:srgbClr val="008000"/>
                </a:solidFill>
              </a:rPr>
              <a:t> </a:t>
            </a:r>
            <a:r>
              <a:rPr lang="en-US" sz="1500" dirty="0" err="1">
                <a:solidFill>
                  <a:srgbClr val="008000"/>
                </a:solidFill>
              </a:rPr>
              <a:t>ik</a:t>
            </a:r>
            <a:r>
              <a:rPr lang="en-US" sz="1500" dirty="0">
                <a:solidFill>
                  <a:srgbClr val="008000"/>
                </a:solidFill>
              </a:rPr>
              <a:t> het </a:t>
            </a:r>
            <a:r>
              <a:rPr lang="en-US" sz="1500" dirty="0" err="1">
                <a:solidFill>
                  <a:srgbClr val="008000"/>
                </a:solidFill>
              </a:rPr>
              <a:t>vervolgens</a:t>
            </a:r>
            <a:r>
              <a:rPr lang="en-US" sz="1500" dirty="0">
                <a:solidFill>
                  <a:srgbClr val="008000"/>
                </a:solidFill>
              </a:rPr>
              <a:t> </a:t>
            </a:r>
            <a:r>
              <a:rPr lang="en-US" sz="1500" dirty="0" err="1">
                <a:solidFill>
                  <a:srgbClr val="008000"/>
                </a:solidFill>
              </a:rPr>
              <a:t>wel</a:t>
            </a:r>
            <a:r>
              <a:rPr lang="en-US" sz="1500" dirty="0">
                <a:solidFill>
                  <a:srgbClr val="008000"/>
                </a:solidFill>
              </a:rPr>
              <a:t> of </a:t>
            </a:r>
            <a:r>
              <a:rPr lang="en-US" sz="1500" dirty="0" err="1">
                <a:solidFill>
                  <a:srgbClr val="008000"/>
                </a:solidFill>
              </a:rPr>
              <a:t>beter</a:t>
            </a:r>
            <a:r>
              <a:rPr lang="en-US" sz="1500" dirty="0">
                <a:solidFill>
                  <a:srgbClr val="008000"/>
                </a:solidFill>
              </a:rPr>
              <a:t> </a:t>
            </a:r>
            <a:r>
              <a:rPr lang="en-US" sz="1500" dirty="0" err="1">
                <a:solidFill>
                  <a:srgbClr val="008000"/>
                </a:solidFill>
              </a:rPr>
              <a:t>beheers</a:t>
            </a:r>
            <a:r>
              <a:rPr lang="en-US" sz="1500" dirty="0">
                <a:solidFill>
                  <a:srgbClr val="008000"/>
                </a:solidFill>
              </a:rPr>
              <a:t> …</a:t>
            </a:r>
            <a:endParaRPr lang="nl-NL" sz="1500" dirty="0">
              <a:solidFill>
                <a:srgbClr val="008000"/>
              </a:solidFill>
            </a:endParaRPr>
          </a:p>
        </p:txBody>
      </p:sp>
      <p:sp>
        <p:nvSpPr>
          <p:cNvPr id="8" name="Stroomdiagram: Alternatief proces 7"/>
          <p:cNvSpPr/>
          <p:nvPr/>
        </p:nvSpPr>
        <p:spPr>
          <a:xfrm>
            <a:off x="3355594" y="3001384"/>
            <a:ext cx="1671522" cy="771515"/>
          </a:xfrm>
          <a:prstGeom prst="flowChartAlternateProcess">
            <a:avLst/>
          </a:prstGeom>
          <a:solidFill>
            <a:srgbClr val="99CC00"/>
          </a:solidFill>
          <a:ln>
            <a:solidFill>
              <a:srgbClr val="339933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957" tIns="21978" rIns="43957" bIns="21978" rtlCol="0" anchor="ctr"/>
          <a:lstStyle/>
          <a:p>
            <a:pPr algn="ctr"/>
            <a:r>
              <a:rPr lang="en-US" sz="2869" i="1" dirty="0"/>
              <a:t>Leren</a:t>
            </a:r>
            <a:endParaRPr lang="nl-NL" sz="2869" i="1" dirty="0"/>
          </a:p>
        </p:txBody>
      </p:sp>
      <p:pic>
        <p:nvPicPr>
          <p:cNvPr id="9" name="Picture 4" descr="http://controlmind.info/images/stories/brain-training-exercises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428038" y="3437573"/>
            <a:ext cx="1112582" cy="1340506"/>
          </a:xfrm>
          <a:prstGeom prst="round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249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kromde verbindingslijn 5"/>
          <p:cNvCxnSpPr>
            <a:cxnSpLocks/>
          </p:cNvCxnSpPr>
          <p:nvPr/>
        </p:nvCxnSpPr>
        <p:spPr>
          <a:xfrm rot="10800000">
            <a:off x="2432025" y="2861808"/>
            <a:ext cx="1426795" cy="1114694"/>
          </a:xfrm>
          <a:prstGeom prst="curvedConnector3">
            <a:avLst>
              <a:gd name="adj1" fmla="val 34479"/>
            </a:avLst>
          </a:prstGeom>
          <a:ln w="1270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kromde verbindingslijn 15"/>
          <p:cNvCxnSpPr>
            <a:cxnSpLocks/>
          </p:cNvCxnSpPr>
          <p:nvPr/>
        </p:nvCxnSpPr>
        <p:spPr>
          <a:xfrm>
            <a:off x="5279990" y="3557675"/>
            <a:ext cx="1856617" cy="478988"/>
          </a:xfrm>
          <a:prstGeom prst="curvedConnector3">
            <a:avLst>
              <a:gd name="adj1" fmla="val 50000"/>
            </a:avLst>
          </a:prstGeom>
          <a:ln w="127000">
            <a:solidFill>
              <a:srgbClr val="FF66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kromde verbindingslijn 8"/>
          <p:cNvCxnSpPr>
            <a:cxnSpLocks/>
          </p:cNvCxnSpPr>
          <p:nvPr/>
        </p:nvCxnSpPr>
        <p:spPr>
          <a:xfrm rot="16200000" flipV="1">
            <a:off x="3722611" y="2829936"/>
            <a:ext cx="1012706" cy="158777"/>
          </a:xfrm>
          <a:prstGeom prst="curvedConnector3">
            <a:avLst>
              <a:gd name="adj1" fmla="val 43651"/>
            </a:avLst>
          </a:prstGeom>
          <a:ln w="127000">
            <a:solidFill>
              <a:srgbClr val="0033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kromde verbindingslijn 9"/>
          <p:cNvCxnSpPr>
            <a:cxnSpLocks/>
            <a:stCxn id="14" idx="0"/>
          </p:cNvCxnSpPr>
          <p:nvPr/>
        </p:nvCxnSpPr>
        <p:spPr>
          <a:xfrm rot="5400000" flipH="1" flipV="1">
            <a:off x="5029542" y="2063282"/>
            <a:ext cx="809948" cy="1787852"/>
          </a:xfrm>
          <a:prstGeom prst="curvedConnector2">
            <a:avLst/>
          </a:prstGeom>
          <a:ln w="127000">
            <a:solidFill>
              <a:schemeClr val="bg1">
                <a:lumMod val="5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10"/>
          <p:cNvSpPr txBox="1"/>
          <p:nvPr/>
        </p:nvSpPr>
        <p:spPr>
          <a:xfrm>
            <a:off x="2361687" y="1951937"/>
            <a:ext cx="2349261" cy="513597"/>
          </a:xfrm>
          <a:prstGeom prst="rect">
            <a:avLst/>
          </a:prstGeom>
          <a:noFill/>
        </p:spPr>
        <p:txBody>
          <a:bodyPr wrap="square" lIns="51429" tIns="25715" rIns="51429" bIns="25715" rtlCol="0">
            <a:spAutoFit/>
          </a:bodyPr>
          <a:lstStyle/>
          <a:p>
            <a:pPr algn="ctr"/>
            <a:r>
              <a:rPr lang="en-US" sz="1500" dirty="0" err="1">
                <a:solidFill>
                  <a:srgbClr val="003300"/>
                </a:solidFill>
              </a:rPr>
              <a:t>Iets</a:t>
            </a:r>
            <a:r>
              <a:rPr lang="en-US" sz="1500" dirty="0">
                <a:solidFill>
                  <a:srgbClr val="003300"/>
                </a:solidFill>
              </a:rPr>
              <a:t> </a:t>
            </a:r>
            <a:r>
              <a:rPr lang="en-US" sz="1500" dirty="0" err="1">
                <a:solidFill>
                  <a:srgbClr val="003300"/>
                </a:solidFill>
              </a:rPr>
              <a:t>wat</a:t>
            </a:r>
            <a:r>
              <a:rPr lang="en-US" sz="1500" dirty="0">
                <a:solidFill>
                  <a:srgbClr val="003300"/>
                </a:solidFill>
              </a:rPr>
              <a:t> </a:t>
            </a:r>
            <a:r>
              <a:rPr lang="en-US" sz="1500" dirty="0" err="1">
                <a:solidFill>
                  <a:srgbClr val="003300"/>
                </a:solidFill>
              </a:rPr>
              <a:t>ik</a:t>
            </a:r>
            <a:r>
              <a:rPr lang="en-US" sz="1500" dirty="0">
                <a:solidFill>
                  <a:srgbClr val="003300"/>
                </a:solidFill>
              </a:rPr>
              <a:t> al </a:t>
            </a:r>
          </a:p>
          <a:p>
            <a:pPr algn="ctr"/>
            <a:r>
              <a:rPr lang="en-US" sz="1500" dirty="0" err="1">
                <a:solidFill>
                  <a:srgbClr val="003300"/>
                </a:solidFill>
              </a:rPr>
              <a:t>weet</a:t>
            </a:r>
            <a:r>
              <a:rPr lang="en-US" sz="1500" dirty="0">
                <a:solidFill>
                  <a:srgbClr val="003300"/>
                </a:solidFill>
              </a:rPr>
              <a:t> en </a:t>
            </a:r>
            <a:r>
              <a:rPr lang="en-US" sz="1500" dirty="0" err="1">
                <a:solidFill>
                  <a:srgbClr val="003300"/>
                </a:solidFill>
              </a:rPr>
              <a:t>kan</a:t>
            </a:r>
            <a:r>
              <a:rPr lang="en-US" sz="1500" dirty="0">
                <a:solidFill>
                  <a:srgbClr val="003300"/>
                </a:solidFill>
              </a:rPr>
              <a:t> …</a:t>
            </a:r>
            <a:endParaRPr lang="nl-NL" sz="1013" dirty="0">
              <a:solidFill>
                <a:srgbClr val="003300"/>
              </a:solidFill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6175271" y="2654714"/>
            <a:ext cx="1701189" cy="513597"/>
          </a:xfrm>
          <a:prstGeom prst="rect">
            <a:avLst/>
          </a:prstGeom>
          <a:noFill/>
        </p:spPr>
        <p:txBody>
          <a:bodyPr wrap="square" lIns="51429" tIns="25715" rIns="51429" bIns="25715" rtlCol="0">
            <a:spAutoFit/>
          </a:bodyPr>
          <a:lstStyle/>
          <a:p>
            <a:pPr algn="ctr"/>
            <a:r>
              <a:rPr lang="en-US" sz="1500" dirty="0">
                <a:solidFill>
                  <a:srgbClr val="4D4D4D"/>
                </a:solidFill>
              </a:rPr>
              <a:t>… </a:t>
            </a:r>
            <a:r>
              <a:rPr lang="en-US" sz="1500" dirty="0" err="1">
                <a:solidFill>
                  <a:srgbClr val="4D4D4D"/>
                </a:solidFill>
              </a:rPr>
              <a:t>nog</a:t>
            </a:r>
            <a:r>
              <a:rPr lang="en-US" sz="1500" dirty="0">
                <a:solidFill>
                  <a:srgbClr val="4D4D4D"/>
                </a:solidFill>
              </a:rPr>
              <a:t> </a:t>
            </a:r>
            <a:r>
              <a:rPr lang="en-US" sz="1500" dirty="0" err="1">
                <a:solidFill>
                  <a:srgbClr val="4D4D4D"/>
                </a:solidFill>
              </a:rPr>
              <a:t>vele</a:t>
            </a:r>
            <a:r>
              <a:rPr lang="en-US" sz="1500" dirty="0">
                <a:solidFill>
                  <a:srgbClr val="4D4D4D"/>
                </a:solidFill>
              </a:rPr>
              <a:t> </a:t>
            </a:r>
            <a:r>
              <a:rPr lang="en-US" sz="1500" dirty="0" err="1">
                <a:solidFill>
                  <a:srgbClr val="4D4D4D"/>
                </a:solidFill>
              </a:rPr>
              <a:t>malen</a:t>
            </a:r>
            <a:r>
              <a:rPr lang="en-US" sz="1500" dirty="0">
                <a:solidFill>
                  <a:srgbClr val="4D4D4D"/>
                </a:solidFill>
              </a:rPr>
              <a:t> </a:t>
            </a:r>
            <a:r>
              <a:rPr lang="en-US" sz="1500" dirty="0" err="1">
                <a:solidFill>
                  <a:srgbClr val="4D4D4D"/>
                </a:solidFill>
              </a:rPr>
              <a:t>herhalen</a:t>
            </a:r>
            <a:r>
              <a:rPr lang="en-US" sz="1500" dirty="0">
                <a:solidFill>
                  <a:srgbClr val="4D4D4D"/>
                </a:solidFill>
              </a:rPr>
              <a:t> …</a:t>
            </a:r>
            <a:endParaRPr lang="nl-NL" sz="1500" dirty="0">
              <a:solidFill>
                <a:srgbClr val="4D4D4D"/>
              </a:solidFill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5601392" y="4426028"/>
            <a:ext cx="1741693" cy="744430"/>
          </a:xfrm>
          <a:prstGeom prst="rect">
            <a:avLst/>
          </a:prstGeom>
          <a:noFill/>
        </p:spPr>
        <p:txBody>
          <a:bodyPr wrap="square" lIns="51429" tIns="25715" rIns="51429" bIns="25715" rtlCol="0">
            <a:spAutoFit/>
          </a:bodyPr>
          <a:lstStyle/>
          <a:p>
            <a:pPr algn="ctr"/>
            <a:r>
              <a:rPr lang="en-US" sz="1500" dirty="0">
                <a:solidFill>
                  <a:srgbClr val="FF6600"/>
                </a:solidFill>
              </a:rPr>
              <a:t>… </a:t>
            </a:r>
            <a:r>
              <a:rPr lang="en-US" sz="1500" dirty="0" err="1">
                <a:solidFill>
                  <a:srgbClr val="FF6600"/>
                </a:solidFill>
              </a:rPr>
              <a:t>zonder</a:t>
            </a:r>
            <a:r>
              <a:rPr lang="en-US" sz="1500" dirty="0">
                <a:solidFill>
                  <a:srgbClr val="FF6600"/>
                </a:solidFill>
              </a:rPr>
              <a:t> </a:t>
            </a:r>
            <a:r>
              <a:rPr lang="en-US" sz="1500" dirty="0" err="1">
                <a:solidFill>
                  <a:srgbClr val="FF6600"/>
                </a:solidFill>
              </a:rPr>
              <a:t>dat</a:t>
            </a:r>
            <a:r>
              <a:rPr lang="en-US" sz="1500" dirty="0">
                <a:solidFill>
                  <a:srgbClr val="FF6600"/>
                </a:solidFill>
              </a:rPr>
              <a:t> </a:t>
            </a:r>
            <a:r>
              <a:rPr lang="en-US" sz="1500" dirty="0" err="1">
                <a:solidFill>
                  <a:srgbClr val="FF6600"/>
                </a:solidFill>
              </a:rPr>
              <a:t>dit</a:t>
            </a:r>
            <a:r>
              <a:rPr lang="en-US" sz="1500" dirty="0">
                <a:solidFill>
                  <a:srgbClr val="FF6600"/>
                </a:solidFill>
              </a:rPr>
              <a:t> </a:t>
            </a:r>
            <a:r>
              <a:rPr lang="en-US" sz="1500" dirty="0" err="1">
                <a:solidFill>
                  <a:srgbClr val="FF6600"/>
                </a:solidFill>
              </a:rPr>
              <a:t>iets</a:t>
            </a:r>
            <a:r>
              <a:rPr lang="en-US" sz="1500" dirty="0">
                <a:solidFill>
                  <a:srgbClr val="FF6600"/>
                </a:solidFill>
              </a:rPr>
              <a:t> </a:t>
            </a:r>
            <a:r>
              <a:rPr lang="en-US" sz="1500" dirty="0" err="1">
                <a:solidFill>
                  <a:srgbClr val="FF6600"/>
                </a:solidFill>
              </a:rPr>
              <a:t>toevoegt</a:t>
            </a:r>
            <a:r>
              <a:rPr lang="en-US" sz="1500" dirty="0">
                <a:solidFill>
                  <a:srgbClr val="FF6600"/>
                </a:solidFill>
              </a:rPr>
              <a:t> </a:t>
            </a:r>
            <a:r>
              <a:rPr lang="en-US" sz="1500" dirty="0" err="1">
                <a:solidFill>
                  <a:srgbClr val="FF6600"/>
                </a:solidFill>
              </a:rPr>
              <a:t>aan</a:t>
            </a:r>
            <a:r>
              <a:rPr lang="en-US" sz="1500" dirty="0">
                <a:solidFill>
                  <a:srgbClr val="FF6600"/>
                </a:solidFill>
              </a:rPr>
              <a:t> </a:t>
            </a:r>
            <a:r>
              <a:rPr lang="en-US" sz="1500" dirty="0" err="1">
                <a:solidFill>
                  <a:srgbClr val="FF6600"/>
                </a:solidFill>
              </a:rPr>
              <a:t>mijn</a:t>
            </a:r>
            <a:r>
              <a:rPr lang="en-US" sz="1500" dirty="0">
                <a:solidFill>
                  <a:srgbClr val="FF6600"/>
                </a:solidFill>
              </a:rPr>
              <a:t> </a:t>
            </a:r>
            <a:r>
              <a:rPr lang="en-US" sz="1500" dirty="0" err="1">
                <a:solidFill>
                  <a:srgbClr val="FF6600"/>
                </a:solidFill>
              </a:rPr>
              <a:t>beheersing</a:t>
            </a:r>
            <a:r>
              <a:rPr lang="en-US" sz="1500" dirty="0">
                <a:solidFill>
                  <a:srgbClr val="FF6600"/>
                </a:solidFill>
              </a:rPr>
              <a:t>, </a:t>
            </a:r>
          </a:p>
        </p:txBody>
      </p:sp>
      <p:sp>
        <p:nvSpPr>
          <p:cNvPr id="15" name="Ezelsoor 14"/>
          <p:cNvSpPr/>
          <p:nvPr/>
        </p:nvSpPr>
        <p:spPr>
          <a:xfrm>
            <a:off x="1196655" y="4794490"/>
            <a:ext cx="1741692" cy="715031"/>
          </a:xfrm>
          <a:prstGeom prst="foldedCorner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9" tIns="25715" rIns="51429" bIns="25715" rtlCol="0" anchor="ctr"/>
          <a:lstStyle/>
          <a:p>
            <a:pPr algn="ctr"/>
            <a:r>
              <a:rPr lang="en-US" sz="1500" dirty="0">
                <a:solidFill>
                  <a:srgbClr val="C00000"/>
                </a:solidFill>
              </a:rPr>
              <a:t>maar </a:t>
            </a:r>
            <a:r>
              <a:rPr lang="en-US" sz="1500" dirty="0" err="1">
                <a:solidFill>
                  <a:srgbClr val="C00000"/>
                </a:solidFill>
              </a:rPr>
              <a:t>waarmee</a:t>
            </a:r>
            <a:r>
              <a:rPr lang="en-US" sz="1500" dirty="0">
                <a:solidFill>
                  <a:srgbClr val="C00000"/>
                </a:solidFill>
              </a:rPr>
              <a:t> </a:t>
            </a:r>
            <a:r>
              <a:rPr lang="en-US" sz="1500" dirty="0" err="1">
                <a:solidFill>
                  <a:srgbClr val="C00000"/>
                </a:solidFill>
              </a:rPr>
              <a:t>ik</a:t>
            </a:r>
            <a:r>
              <a:rPr lang="en-US" sz="1500" dirty="0">
                <a:solidFill>
                  <a:srgbClr val="C00000"/>
                </a:solidFill>
              </a:rPr>
              <a:t> </a:t>
            </a:r>
            <a:r>
              <a:rPr lang="en-US" sz="1500" dirty="0" err="1">
                <a:solidFill>
                  <a:srgbClr val="C00000"/>
                </a:solidFill>
              </a:rPr>
              <a:t>wel</a:t>
            </a:r>
            <a:r>
              <a:rPr lang="en-US" sz="1500" dirty="0">
                <a:solidFill>
                  <a:srgbClr val="C00000"/>
                </a:solidFill>
              </a:rPr>
              <a:t> </a:t>
            </a:r>
            <a:r>
              <a:rPr lang="en-US" sz="1500" dirty="0" err="1">
                <a:solidFill>
                  <a:srgbClr val="C00000"/>
                </a:solidFill>
              </a:rPr>
              <a:t>mooie</a:t>
            </a:r>
            <a:r>
              <a:rPr lang="en-US" sz="1500" dirty="0">
                <a:solidFill>
                  <a:srgbClr val="C00000"/>
                </a:solidFill>
              </a:rPr>
              <a:t> </a:t>
            </a:r>
            <a:r>
              <a:rPr lang="en-US" sz="1500" dirty="0" err="1">
                <a:solidFill>
                  <a:srgbClr val="C00000"/>
                </a:solidFill>
              </a:rPr>
              <a:t>cijfers</a:t>
            </a:r>
            <a:r>
              <a:rPr lang="en-US" sz="1500" dirty="0">
                <a:solidFill>
                  <a:srgbClr val="C00000"/>
                </a:solidFill>
              </a:rPr>
              <a:t> </a:t>
            </a:r>
            <a:r>
              <a:rPr lang="en-US" sz="1500" dirty="0" err="1">
                <a:solidFill>
                  <a:srgbClr val="C00000"/>
                </a:solidFill>
              </a:rPr>
              <a:t>kan</a:t>
            </a:r>
            <a:r>
              <a:rPr lang="en-US" sz="1500" dirty="0">
                <a:solidFill>
                  <a:srgbClr val="C00000"/>
                </a:solidFill>
              </a:rPr>
              <a:t> </a:t>
            </a:r>
            <a:r>
              <a:rPr lang="en-US" sz="1500" dirty="0" err="1">
                <a:solidFill>
                  <a:srgbClr val="C00000"/>
                </a:solidFill>
              </a:rPr>
              <a:t>halen</a:t>
            </a:r>
            <a:r>
              <a:rPr lang="en-US" sz="1500" dirty="0">
                <a:solidFill>
                  <a:srgbClr val="C00000"/>
                </a:solidFill>
              </a:rPr>
              <a:t> …</a:t>
            </a:r>
            <a:endParaRPr lang="nl-NL" sz="1500" dirty="0">
              <a:solidFill>
                <a:srgbClr val="C00000"/>
              </a:solidFill>
            </a:endParaRPr>
          </a:p>
        </p:txBody>
      </p:sp>
      <p:pic>
        <p:nvPicPr>
          <p:cNvPr id="17" name="Picture 12" descr="http://images.zaazu.com/img/male10-male-smiley-thinking-smiley-emoticon-000049-faceboo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11526" y="4247836"/>
            <a:ext cx="458999" cy="459000"/>
          </a:xfrm>
          <a:prstGeom prst="rect">
            <a:avLst/>
          </a:prstGeom>
          <a:noFill/>
        </p:spPr>
      </p:pic>
      <p:pic>
        <p:nvPicPr>
          <p:cNvPr id="18" name="Picture 14" descr="male32 smiley, male smiley, smiley, ok smile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8457" y="2198922"/>
            <a:ext cx="661355" cy="459000"/>
          </a:xfrm>
          <a:prstGeom prst="rect">
            <a:avLst/>
          </a:prstGeom>
          <a:noFill/>
        </p:spPr>
      </p:pic>
      <p:sp>
        <p:nvSpPr>
          <p:cNvPr id="19" name="Rechthoek 18"/>
          <p:cNvSpPr/>
          <p:nvPr/>
        </p:nvSpPr>
        <p:spPr>
          <a:xfrm>
            <a:off x="583395" y="2861808"/>
            <a:ext cx="1848628" cy="744430"/>
          </a:xfrm>
          <a:prstGeom prst="rect">
            <a:avLst/>
          </a:prstGeom>
        </p:spPr>
        <p:txBody>
          <a:bodyPr wrap="square" lIns="51429" tIns="25715" rIns="51429" bIns="25715">
            <a:spAutoFit/>
          </a:bodyPr>
          <a:lstStyle/>
          <a:p>
            <a:pPr algn="ctr"/>
            <a:r>
              <a:rPr lang="en-US" sz="1500" dirty="0">
                <a:solidFill>
                  <a:srgbClr val="0070C0"/>
                </a:solidFill>
              </a:rPr>
              <a:t>en </a:t>
            </a:r>
            <a:r>
              <a:rPr lang="en-US" sz="1500" dirty="0" err="1">
                <a:solidFill>
                  <a:srgbClr val="0070C0"/>
                </a:solidFill>
              </a:rPr>
              <a:t>mijn</a:t>
            </a:r>
            <a:r>
              <a:rPr lang="en-US" sz="1500" dirty="0">
                <a:solidFill>
                  <a:srgbClr val="0070C0"/>
                </a:solidFill>
              </a:rPr>
              <a:t> </a:t>
            </a:r>
            <a:r>
              <a:rPr lang="en-US" sz="1500" dirty="0" err="1">
                <a:solidFill>
                  <a:srgbClr val="0070C0"/>
                </a:solidFill>
              </a:rPr>
              <a:t>leraar</a:t>
            </a:r>
            <a:r>
              <a:rPr lang="en-US" sz="1500" dirty="0">
                <a:solidFill>
                  <a:srgbClr val="0070C0"/>
                </a:solidFill>
              </a:rPr>
              <a:t> (en </a:t>
            </a:r>
            <a:r>
              <a:rPr lang="en-US" sz="1500" dirty="0" err="1">
                <a:solidFill>
                  <a:srgbClr val="0070C0"/>
                </a:solidFill>
              </a:rPr>
              <a:t>ouders</a:t>
            </a:r>
            <a:r>
              <a:rPr lang="en-US" sz="1500" dirty="0">
                <a:solidFill>
                  <a:srgbClr val="0070C0"/>
                </a:solidFill>
              </a:rPr>
              <a:t>?) </a:t>
            </a:r>
            <a:r>
              <a:rPr lang="en-US" sz="1500" dirty="0" err="1">
                <a:solidFill>
                  <a:srgbClr val="0070C0"/>
                </a:solidFill>
              </a:rPr>
              <a:t>tevreden</a:t>
            </a:r>
            <a:r>
              <a:rPr lang="en-US" sz="1500" dirty="0">
                <a:solidFill>
                  <a:srgbClr val="0070C0"/>
                </a:solidFill>
              </a:rPr>
              <a:t> </a:t>
            </a:r>
            <a:r>
              <a:rPr lang="en-US" sz="1500" dirty="0" err="1">
                <a:solidFill>
                  <a:srgbClr val="0070C0"/>
                </a:solidFill>
              </a:rPr>
              <a:t>stel</a:t>
            </a:r>
            <a:r>
              <a:rPr lang="en-US" sz="1500" dirty="0">
                <a:solidFill>
                  <a:srgbClr val="0070C0"/>
                </a:solidFill>
              </a:rPr>
              <a:t>.</a:t>
            </a:r>
          </a:p>
        </p:txBody>
      </p:sp>
      <p:grpSp>
        <p:nvGrpSpPr>
          <p:cNvPr id="43" name="Groep 42">
            <a:extLst>
              <a:ext uri="{FF2B5EF4-FFF2-40B4-BE49-F238E27FC236}">
                <a16:creationId xmlns:a16="http://schemas.microsoft.com/office/drawing/2014/main" id="{A534DD51-3018-F5E9-DDFE-4A37B47C18CD}"/>
              </a:ext>
            </a:extLst>
          </p:cNvPr>
          <p:cNvGrpSpPr/>
          <p:nvPr/>
        </p:nvGrpSpPr>
        <p:grpSpPr>
          <a:xfrm>
            <a:off x="2282658" y="4183028"/>
            <a:ext cx="1034722" cy="486000"/>
            <a:chOff x="2282658" y="3325778"/>
            <a:chExt cx="1034722" cy="486000"/>
          </a:xfrm>
        </p:grpSpPr>
        <p:pic>
          <p:nvPicPr>
            <p:cNvPr id="16" name="Picture 2" descr="http://www.powersfromnature.com/wp-content/uploads/5fbdc63b975a974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82658" y="3326642"/>
              <a:ext cx="607567" cy="405045"/>
            </a:xfrm>
            <a:prstGeom prst="rect">
              <a:avLst/>
            </a:prstGeom>
            <a:ln w="38100" cap="sq">
              <a:solidFill>
                <a:srgbClr val="C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0" name="Picture 16" descr="smile01 smiley, happy smiley, smiley, smile smiley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49721" y="3325778"/>
              <a:ext cx="467659" cy="486000"/>
            </a:xfrm>
            <a:prstGeom prst="rect">
              <a:avLst/>
            </a:prstGeom>
            <a:noFill/>
          </p:spPr>
        </p:pic>
      </p:grpSp>
      <p:grpSp>
        <p:nvGrpSpPr>
          <p:cNvPr id="32" name="Groep 31">
            <a:extLst>
              <a:ext uri="{FF2B5EF4-FFF2-40B4-BE49-F238E27FC236}">
                <a16:creationId xmlns:a16="http://schemas.microsoft.com/office/drawing/2014/main" id="{3EC6CE33-E832-D835-D72C-7028DA83AA69}"/>
              </a:ext>
            </a:extLst>
          </p:cNvPr>
          <p:cNvGrpSpPr/>
          <p:nvPr/>
        </p:nvGrpSpPr>
        <p:grpSpPr>
          <a:xfrm>
            <a:off x="6409452" y="2093234"/>
            <a:ext cx="933632" cy="459000"/>
            <a:chOff x="5607684" y="1478582"/>
            <a:chExt cx="933632" cy="459000"/>
          </a:xfrm>
        </p:grpSpPr>
        <p:pic>
          <p:nvPicPr>
            <p:cNvPr id="21" name="Picture 18" descr="waiting smiley, bored smiley, waiting smiley, boy smiley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009071" y="1478582"/>
              <a:ext cx="532245" cy="459000"/>
            </a:xfrm>
            <a:prstGeom prst="rect">
              <a:avLst/>
            </a:prstGeom>
            <a:noFill/>
          </p:spPr>
        </p:pic>
        <p:pic>
          <p:nvPicPr>
            <p:cNvPr id="22" name="Picture 20" descr="http://www.soc.hawaii.edu/leonj/leonj/leonpsy16/spin-arrows.gif"/>
            <p:cNvPicPr>
              <a:picLocks noChangeAspect="1" noChangeArrowheads="1" noCrop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607684" y="1571026"/>
              <a:ext cx="320378" cy="320378"/>
            </a:xfrm>
            <a:prstGeom prst="rect">
              <a:avLst/>
            </a:prstGeom>
            <a:noFill/>
          </p:spPr>
        </p:pic>
      </p:grpSp>
      <p:cxnSp>
        <p:nvCxnSpPr>
          <p:cNvPr id="5" name="Gekromde verbindingslijn 4"/>
          <p:cNvCxnSpPr>
            <a:cxnSpLocks/>
            <a:stCxn id="14" idx="2"/>
          </p:cNvCxnSpPr>
          <p:nvPr/>
        </p:nvCxnSpPr>
        <p:spPr>
          <a:xfrm rot="5400000">
            <a:off x="3505345" y="3980528"/>
            <a:ext cx="754487" cy="1316007"/>
          </a:xfrm>
          <a:prstGeom prst="curvedConnector2">
            <a:avLst/>
          </a:prstGeom>
          <a:ln w="127000">
            <a:solidFill>
              <a:srgbClr val="C0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Kader 13"/>
          <p:cNvSpPr/>
          <p:nvPr/>
        </p:nvSpPr>
        <p:spPr>
          <a:xfrm>
            <a:off x="3804284" y="3362183"/>
            <a:ext cx="1472613" cy="899105"/>
          </a:xfrm>
          <a:prstGeom prst="frame">
            <a:avLst/>
          </a:prstGeom>
          <a:solidFill>
            <a:srgbClr val="FF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9" tIns="25715" rIns="51429" bIns="25715" rtlCol="0" anchor="ctr"/>
          <a:lstStyle/>
          <a:p>
            <a:pPr algn="ctr"/>
            <a:r>
              <a:rPr lang="en-US" sz="1575" dirty="0">
                <a:solidFill>
                  <a:srgbClr val="4D4D4D"/>
                </a:solidFill>
              </a:rPr>
              <a:t>“</a:t>
            </a:r>
            <a:r>
              <a:rPr lang="en-US" sz="1575" dirty="0" err="1">
                <a:solidFill>
                  <a:srgbClr val="4D4D4D"/>
                </a:solidFill>
              </a:rPr>
              <a:t>Leren</a:t>
            </a:r>
            <a:r>
              <a:rPr lang="en-US" sz="1575" dirty="0">
                <a:solidFill>
                  <a:srgbClr val="4D4D4D"/>
                </a:solidFill>
              </a:rPr>
              <a:t>”</a:t>
            </a:r>
            <a:endParaRPr lang="nl-NL" sz="1575" dirty="0">
              <a:solidFill>
                <a:srgbClr val="4D4D4D"/>
              </a:solidFill>
            </a:endParaRPr>
          </a:p>
        </p:txBody>
      </p:sp>
      <p:sp>
        <p:nvSpPr>
          <p:cNvPr id="24" name="Titel 1">
            <a:extLst>
              <a:ext uri="{FF2B5EF4-FFF2-40B4-BE49-F238E27FC236}">
                <a16:creationId xmlns:a16="http://schemas.microsoft.com/office/drawing/2014/main" id="{EFB558AB-AE41-42EC-8D89-095B47875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>
                <a:solidFill>
                  <a:srgbClr val="44AA6A"/>
                </a:solidFill>
              </a:rPr>
              <a:t>Leren en ontwikkelen? </a:t>
            </a:r>
            <a:r>
              <a:rPr lang="nl-NL" sz="1800" i="1" dirty="0">
                <a:solidFill>
                  <a:srgbClr val="44AA6A"/>
                </a:solidFill>
              </a:rPr>
              <a:t>(voor </a:t>
            </a:r>
            <a:r>
              <a:rPr lang="nl-NL" sz="1800" i="1" dirty="0" err="1">
                <a:solidFill>
                  <a:srgbClr val="44AA6A"/>
                </a:solidFill>
              </a:rPr>
              <a:t>doelgroepleerlingen</a:t>
            </a:r>
            <a:r>
              <a:rPr lang="nl-NL" sz="1800" i="1" dirty="0">
                <a:solidFill>
                  <a:srgbClr val="44AA6A"/>
                </a:solidFill>
              </a:rPr>
              <a:t>)</a:t>
            </a:r>
            <a:endParaRPr lang="nl-NL" sz="4000" i="1" dirty="0">
              <a:solidFill>
                <a:srgbClr val="44AA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17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>
            <a:extLst>
              <a:ext uri="{FF2B5EF4-FFF2-40B4-BE49-F238E27FC236}">
                <a16:creationId xmlns:a16="http://schemas.microsoft.com/office/drawing/2014/main" id="{4CFF2A59-6D1A-D337-B4EE-7055DBCA99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620713"/>
            <a:ext cx="776128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0"/>
              </a:spcBef>
              <a:defRPr sz="3200">
                <a:solidFill>
                  <a:srgbClr val="92887E"/>
                </a:solidFill>
                <a:latin typeface="Arial" panose="020B0604020202020204" pitchFamily="34" charset="0"/>
                <a:ea typeface="Osaka" charset="-128"/>
              </a:defRPr>
            </a:lvl1pPr>
            <a:lvl2pPr>
              <a:spcBef>
                <a:spcPct val="0"/>
              </a:spcBef>
              <a:defRPr sz="3200">
                <a:solidFill>
                  <a:srgbClr val="92887E"/>
                </a:solidFill>
                <a:latin typeface="Arial" panose="020B0604020202020204" pitchFamily="34" charset="0"/>
                <a:ea typeface="Osaka" charset="-128"/>
              </a:defRPr>
            </a:lvl2pPr>
            <a:lvl3pPr>
              <a:spcBef>
                <a:spcPct val="0"/>
              </a:spcBef>
              <a:defRPr sz="3200">
                <a:solidFill>
                  <a:srgbClr val="92887E"/>
                </a:solidFill>
                <a:latin typeface="Arial" panose="020B0604020202020204" pitchFamily="34" charset="0"/>
                <a:ea typeface="Osaka" charset="-128"/>
              </a:defRPr>
            </a:lvl3pPr>
            <a:lvl4pPr>
              <a:spcBef>
                <a:spcPct val="0"/>
              </a:spcBef>
              <a:defRPr sz="3200">
                <a:solidFill>
                  <a:srgbClr val="92887E"/>
                </a:solidFill>
                <a:latin typeface="Arial" panose="020B0604020202020204" pitchFamily="34" charset="0"/>
                <a:ea typeface="Osaka" charset="-128"/>
              </a:defRPr>
            </a:lvl4pPr>
            <a:lvl5pPr>
              <a:spcBef>
                <a:spcPct val="0"/>
              </a:spcBef>
              <a:defRPr sz="3200">
                <a:solidFill>
                  <a:srgbClr val="92887E"/>
                </a:solidFill>
                <a:latin typeface="Arial" panose="020B0604020202020204" pitchFamily="34" charset="0"/>
                <a:ea typeface="Osaka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2887E"/>
                </a:solidFill>
                <a:latin typeface="Arial" panose="020B0604020202020204" pitchFamily="34" charset="0"/>
                <a:ea typeface="Osaka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2887E"/>
                </a:solidFill>
                <a:latin typeface="Arial" panose="020B0604020202020204" pitchFamily="34" charset="0"/>
                <a:ea typeface="Osaka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2887E"/>
                </a:solidFill>
                <a:latin typeface="Arial" panose="020B0604020202020204" pitchFamily="34" charset="0"/>
                <a:ea typeface="Osaka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2887E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endParaRPr lang="nl-NL" altLang="nl-NL"/>
          </a:p>
        </p:txBody>
      </p:sp>
      <p:sp>
        <p:nvSpPr>
          <p:cNvPr id="176132" name="Rectangle 4">
            <a:extLst>
              <a:ext uri="{FF2B5EF4-FFF2-40B4-BE49-F238E27FC236}">
                <a16:creationId xmlns:a16="http://schemas.microsoft.com/office/drawing/2014/main" id="{A3A9C8E7-1448-6F36-3D61-60C5C1C9CB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0000" y="432000"/>
            <a:ext cx="8748504" cy="764752"/>
          </a:xfrm>
          <a:noFill/>
          <a:ln/>
        </p:spPr>
        <p:txBody>
          <a:bodyPr/>
          <a:lstStyle/>
          <a:p>
            <a:r>
              <a:rPr lang="nl-NL" altLang="nl-NL" sz="4000" dirty="0">
                <a:solidFill>
                  <a:srgbClr val="7D778C"/>
                </a:solidFill>
              </a:rPr>
              <a:t>Cyclus beleid ontwikkelen</a:t>
            </a:r>
            <a:endParaRPr lang="nl-NL" altLang="nl-NL" sz="4000" i="1" dirty="0">
              <a:solidFill>
                <a:srgbClr val="7D778C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95240A3-5D4C-8E26-A778-3ACFD2D99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339" y="1330206"/>
            <a:ext cx="5976664" cy="5069154"/>
          </a:xfrm>
          <a:prstGeom prst="rect">
            <a:avLst/>
          </a:prstGeom>
          <a:noFill/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F4C16C5-F285-DC7B-B43A-92E2472DCE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704" b="76019" l="18125" r="52083">
                        <a14:foregroundMark x1="50833" y1="28704" x2="50833" y2="28704"/>
                        <a14:foregroundMark x1="43750" y1="18704" x2="43750" y2="18704"/>
                        <a14:foregroundMark x1="18229" y1="36296" x2="18229" y2="36296"/>
                        <a14:foregroundMark x1="35417" y1="76111" x2="35417" y2="76111"/>
                        <a14:foregroundMark x1="52083" y1="28333" x2="52083" y2="28333"/>
                      </a14:backgroundRemoval>
                    </a14:imgEffect>
                  </a14:imgLayer>
                </a14:imgProps>
              </a:ext>
            </a:extLst>
          </a:blip>
          <a:srcRect l="15122" t="13601" r="45275" b="17623"/>
          <a:stretch/>
        </p:blipFill>
        <p:spPr>
          <a:xfrm>
            <a:off x="1619672" y="1691480"/>
            <a:ext cx="2249223" cy="219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04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>
            <a:extLst>
              <a:ext uri="{FF2B5EF4-FFF2-40B4-BE49-F238E27FC236}">
                <a16:creationId xmlns:a16="http://schemas.microsoft.com/office/drawing/2014/main" id="{4CFF2A59-6D1A-D337-B4EE-7055DBCA99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620713"/>
            <a:ext cx="776128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0"/>
              </a:spcBef>
              <a:defRPr sz="3200">
                <a:solidFill>
                  <a:srgbClr val="92887E"/>
                </a:solidFill>
                <a:latin typeface="Arial" panose="020B0604020202020204" pitchFamily="34" charset="0"/>
                <a:ea typeface="Osaka" charset="-128"/>
              </a:defRPr>
            </a:lvl1pPr>
            <a:lvl2pPr>
              <a:spcBef>
                <a:spcPct val="0"/>
              </a:spcBef>
              <a:defRPr sz="3200">
                <a:solidFill>
                  <a:srgbClr val="92887E"/>
                </a:solidFill>
                <a:latin typeface="Arial" panose="020B0604020202020204" pitchFamily="34" charset="0"/>
                <a:ea typeface="Osaka" charset="-128"/>
              </a:defRPr>
            </a:lvl2pPr>
            <a:lvl3pPr>
              <a:spcBef>
                <a:spcPct val="0"/>
              </a:spcBef>
              <a:defRPr sz="3200">
                <a:solidFill>
                  <a:srgbClr val="92887E"/>
                </a:solidFill>
                <a:latin typeface="Arial" panose="020B0604020202020204" pitchFamily="34" charset="0"/>
                <a:ea typeface="Osaka" charset="-128"/>
              </a:defRPr>
            </a:lvl3pPr>
            <a:lvl4pPr>
              <a:spcBef>
                <a:spcPct val="0"/>
              </a:spcBef>
              <a:defRPr sz="3200">
                <a:solidFill>
                  <a:srgbClr val="92887E"/>
                </a:solidFill>
                <a:latin typeface="Arial" panose="020B0604020202020204" pitchFamily="34" charset="0"/>
                <a:ea typeface="Osaka" charset="-128"/>
              </a:defRPr>
            </a:lvl4pPr>
            <a:lvl5pPr>
              <a:spcBef>
                <a:spcPct val="0"/>
              </a:spcBef>
              <a:defRPr sz="3200">
                <a:solidFill>
                  <a:srgbClr val="92887E"/>
                </a:solidFill>
                <a:latin typeface="Arial" panose="020B0604020202020204" pitchFamily="34" charset="0"/>
                <a:ea typeface="Osaka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2887E"/>
                </a:solidFill>
                <a:latin typeface="Arial" panose="020B0604020202020204" pitchFamily="34" charset="0"/>
                <a:ea typeface="Osaka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2887E"/>
                </a:solidFill>
                <a:latin typeface="Arial" panose="020B0604020202020204" pitchFamily="34" charset="0"/>
                <a:ea typeface="Osaka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2887E"/>
                </a:solidFill>
                <a:latin typeface="Arial" panose="020B0604020202020204" pitchFamily="34" charset="0"/>
                <a:ea typeface="Osaka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2887E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endParaRPr lang="nl-NL" altLang="nl-NL"/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19648463-8362-61E9-04A7-44FD485188DE}"/>
              </a:ext>
            </a:extLst>
          </p:cNvPr>
          <p:cNvGrpSpPr/>
          <p:nvPr/>
        </p:nvGrpSpPr>
        <p:grpSpPr>
          <a:xfrm>
            <a:off x="195262" y="1484784"/>
            <a:ext cx="4104456" cy="3888432"/>
            <a:chOff x="2190750" y="1268760"/>
            <a:chExt cx="4762500" cy="4762500"/>
          </a:xfrm>
        </p:grpSpPr>
        <p:pic>
          <p:nvPicPr>
            <p:cNvPr id="1026" name="Picture 2" descr="Aan De Slag">
              <a:extLst>
                <a:ext uri="{FF2B5EF4-FFF2-40B4-BE49-F238E27FC236}">
                  <a16:creationId xmlns:a16="http://schemas.microsoft.com/office/drawing/2014/main" id="{B361E7FC-ABD8-2463-5B7D-BB7D8C3EFD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0750" y="1268760"/>
              <a:ext cx="4762500" cy="476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Ovaal 1">
              <a:extLst>
                <a:ext uri="{FF2B5EF4-FFF2-40B4-BE49-F238E27FC236}">
                  <a16:creationId xmlns:a16="http://schemas.microsoft.com/office/drawing/2014/main" id="{57B66AC1-1433-273E-98A2-C142A9D6C565}"/>
                </a:ext>
              </a:extLst>
            </p:cNvPr>
            <p:cNvSpPr/>
            <p:nvPr/>
          </p:nvSpPr>
          <p:spPr>
            <a:xfrm>
              <a:off x="2915816" y="1952426"/>
              <a:ext cx="3312368" cy="3141862"/>
            </a:xfrm>
            <a:prstGeom prst="ellipse">
              <a:avLst/>
            </a:prstGeom>
            <a:solidFill>
              <a:srgbClr val="E485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nl-NL" sz="4400" dirty="0">
                  <a:latin typeface="Agent Orange" panose="00000400000000000000" pitchFamily="2" charset="0"/>
                  <a:cs typeface="Agent Orange" panose="00000400000000000000" pitchFamily="2" charset="0"/>
                </a:rPr>
                <a:t>Aan de slag</a:t>
              </a:r>
            </a:p>
          </p:txBody>
        </p:sp>
      </p:grpSp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8E38546B-D01B-0356-8AE8-47AE63CA6AF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08474" y="1077000"/>
            <a:ext cx="4716004" cy="4704000"/>
          </a:xfrm>
        </p:spPr>
        <p:txBody>
          <a:bodyPr/>
          <a:lstStyle/>
          <a:p>
            <a:pPr marL="0" indent="0">
              <a:buNone/>
            </a:pPr>
            <a:r>
              <a:rPr lang="nl-NL" sz="2000" b="1" dirty="0"/>
              <a:t>Hierna gaan de aanwezigen met elkaar in gesprek, vergelijkbaar met een teamvergadering/studiedag.</a:t>
            </a:r>
          </a:p>
          <a:p>
            <a:pPr marL="0" indent="0">
              <a:buNone/>
            </a:pPr>
            <a:endParaRPr lang="nl-NL" sz="2000" b="1" dirty="0"/>
          </a:p>
          <a:p>
            <a:pPr marL="0" indent="0">
              <a:buNone/>
            </a:pPr>
            <a:r>
              <a:rPr lang="nl-NL" sz="2000" b="1" dirty="0"/>
              <a:t>Zij kiezen één van de volgende onderwerpen uit het thema: Waar staan wij nu? </a:t>
            </a:r>
            <a:endParaRPr lang="nl-NL" sz="2400" dirty="0"/>
          </a:p>
          <a:p>
            <a:endParaRPr lang="nl-NL" dirty="0"/>
          </a:p>
          <a:p>
            <a:pPr marL="0" indent="0">
              <a:buNone/>
            </a:pP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039211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>
            <a:extLst>
              <a:ext uri="{FF2B5EF4-FFF2-40B4-BE49-F238E27FC236}">
                <a16:creationId xmlns:a16="http://schemas.microsoft.com/office/drawing/2014/main" id="{4CFF2A59-6D1A-D337-B4EE-7055DBCA99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620713"/>
            <a:ext cx="776128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0"/>
              </a:spcBef>
              <a:defRPr sz="3200">
                <a:solidFill>
                  <a:srgbClr val="92887E"/>
                </a:solidFill>
                <a:latin typeface="Arial" panose="020B0604020202020204" pitchFamily="34" charset="0"/>
                <a:ea typeface="Osaka" charset="-128"/>
              </a:defRPr>
            </a:lvl1pPr>
            <a:lvl2pPr>
              <a:spcBef>
                <a:spcPct val="0"/>
              </a:spcBef>
              <a:defRPr sz="3200">
                <a:solidFill>
                  <a:srgbClr val="92887E"/>
                </a:solidFill>
                <a:latin typeface="Arial" panose="020B0604020202020204" pitchFamily="34" charset="0"/>
                <a:ea typeface="Osaka" charset="-128"/>
              </a:defRPr>
            </a:lvl2pPr>
            <a:lvl3pPr>
              <a:spcBef>
                <a:spcPct val="0"/>
              </a:spcBef>
              <a:defRPr sz="3200">
                <a:solidFill>
                  <a:srgbClr val="92887E"/>
                </a:solidFill>
                <a:latin typeface="Arial" panose="020B0604020202020204" pitchFamily="34" charset="0"/>
                <a:ea typeface="Osaka" charset="-128"/>
              </a:defRPr>
            </a:lvl3pPr>
            <a:lvl4pPr>
              <a:spcBef>
                <a:spcPct val="0"/>
              </a:spcBef>
              <a:defRPr sz="3200">
                <a:solidFill>
                  <a:srgbClr val="92887E"/>
                </a:solidFill>
                <a:latin typeface="Arial" panose="020B0604020202020204" pitchFamily="34" charset="0"/>
                <a:ea typeface="Osaka" charset="-128"/>
              </a:defRPr>
            </a:lvl4pPr>
            <a:lvl5pPr>
              <a:spcBef>
                <a:spcPct val="0"/>
              </a:spcBef>
              <a:defRPr sz="3200">
                <a:solidFill>
                  <a:srgbClr val="92887E"/>
                </a:solidFill>
                <a:latin typeface="Arial" panose="020B0604020202020204" pitchFamily="34" charset="0"/>
                <a:ea typeface="Osaka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2887E"/>
                </a:solidFill>
                <a:latin typeface="Arial" panose="020B0604020202020204" pitchFamily="34" charset="0"/>
                <a:ea typeface="Osaka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2887E"/>
                </a:solidFill>
                <a:latin typeface="Arial" panose="020B0604020202020204" pitchFamily="34" charset="0"/>
                <a:ea typeface="Osaka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2887E"/>
                </a:solidFill>
                <a:latin typeface="Arial" panose="020B0604020202020204" pitchFamily="34" charset="0"/>
                <a:ea typeface="Osaka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2887E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endParaRPr lang="nl-NL" altLang="nl-NL"/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19648463-8362-61E9-04A7-44FD485188DE}"/>
              </a:ext>
            </a:extLst>
          </p:cNvPr>
          <p:cNvGrpSpPr/>
          <p:nvPr/>
        </p:nvGrpSpPr>
        <p:grpSpPr>
          <a:xfrm>
            <a:off x="195262" y="1484784"/>
            <a:ext cx="4104456" cy="3888432"/>
            <a:chOff x="2190750" y="1268760"/>
            <a:chExt cx="4762500" cy="4762500"/>
          </a:xfrm>
        </p:grpSpPr>
        <p:pic>
          <p:nvPicPr>
            <p:cNvPr id="1026" name="Picture 2" descr="Aan De Slag">
              <a:extLst>
                <a:ext uri="{FF2B5EF4-FFF2-40B4-BE49-F238E27FC236}">
                  <a16:creationId xmlns:a16="http://schemas.microsoft.com/office/drawing/2014/main" id="{B361E7FC-ABD8-2463-5B7D-BB7D8C3EFD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0750" y="1268760"/>
              <a:ext cx="4762500" cy="476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Ovaal 1">
              <a:extLst>
                <a:ext uri="{FF2B5EF4-FFF2-40B4-BE49-F238E27FC236}">
                  <a16:creationId xmlns:a16="http://schemas.microsoft.com/office/drawing/2014/main" id="{57B66AC1-1433-273E-98A2-C142A9D6C565}"/>
                </a:ext>
              </a:extLst>
            </p:cNvPr>
            <p:cNvSpPr/>
            <p:nvPr/>
          </p:nvSpPr>
          <p:spPr>
            <a:xfrm>
              <a:off x="2915816" y="1952426"/>
              <a:ext cx="3312368" cy="3141862"/>
            </a:xfrm>
            <a:prstGeom prst="ellipse">
              <a:avLst/>
            </a:prstGeom>
            <a:solidFill>
              <a:srgbClr val="E485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nl-NL" sz="4400" dirty="0">
                  <a:latin typeface="Agent Orange" panose="00000400000000000000" pitchFamily="2" charset="0"/>
                  <a:cs typeface="Agent Orange" panose="00000400000000000000" pitchFamily="2" charset="0"/>
                </a:rPr>
                <a:t>Aan de slag</a:t>
              </a:r>
            </a:p>
          </p:txBody>
        </p:sp>
      </p:grpSp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8E38546B-D01B-0356-8AE8-47AE63CA6AF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08474" y="1077000"/>
            <a:ext cx="4716004" cy="4704000"/>
          </a:xfrm>
        </p:spPr>
        <p:txBody>
          <a:bodyPr/>
          <a:lstStyle/>
          <a:p>
            <a:pPr marL="0" indent="0">
              <a:buNone/>
            </a:pPr>
            <a:r>
              <a:rPr lang="nl-NL" sz="2000" b="1" dirty="0"/>
              <a:t>Beeld van de (begaafde) leerling</a:t>
            </a:r>
            <a:r>
              <a:rPr lang="nl-NL" sz="2400" dirty="0"/>
              <a:t>	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000" dirty="0"/>
              <a:t>Wie behoren tot onze doelgroep? </a:t>
            </a:r>
            <a:r>
              <a:rPr lang="nl-NL" sz="1600" i="1" dirty="0"/>
              <a:t>(onderwijs voor begaafden of begaafd onderwijs …)</a:t>
            </a:r>
            <a:endParaRPr lang="nl-NL" sz="2800" dirty="0"/>
          </a:p>
          <a:p>
            <a:r>
              <a:rPr lang="nl-NL" sz="2000" dirty="0"/>
              <a:t>Hoe brengen wij onze leerlingen in beeld? </a:t>
            </a:r>
            <a:r>
              <a:rPr lang="nl-NL" sz="1600" i="1" dirty="0"/>
              <a:t>(bestaande LVS)</a:t>
            </a:r>
          </a:p>
          <a:p>
            <a:r>
              <a:rPr lang="nl-NL" sz="2000" dirty="0"/>
              <a:t>Op welke manier maken wij optimaal gebruik van alle beschikbare subjectieve en objectieve gegevens? </a:t>
            </a:r>
            <a:r>
              <a:rPr lang="nl-NL" sz="1600" i="1" dirty="0"/>
              <a:t>(leerling gesprekken)</a:t>
            </a:r>
          </a:p>
          <a:p>
            <a:r>
              <a:rPr lang="nl-NL" sz="2000" dirty="0"/>
              <a:t>Weten wij welke leerlingen in potentie excellente prestaties kunnen leveren en op welke gebieden? </a:t>
            </a:r>
            <a:r>
              <a:rPr lang="nl-NL" sz="1600" i="1" dirty="0"/>
              <a:t>(bronnen benutten)</a:t>
            </a:r>
          </a:p>
          <a:p>
            <a:r>
              <a:rPr lang="nl-NL" sz="2000" dirty="0"/>
              <a:t>Hebben wij op leerlingniveau inzicht in factoren die talentontwikkeling belemmeren? </a:t>
            </a:r>
          </a:p>
          <a:p>
            <a:endParaRPr lang="nl-NL" dirty="0"/>
          </a:p>
          <a:p>
            <a:pPr marL="0" indent="0">
              <a:buNone/>
            </a:pP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441085210"/>
      </p:ext>
    </p:extLst>
  </p:cSld>
  <p:clrMapOvr>
    <a:masterClrMapping/>
  </p:clrMapOvr>
</p:sld>
</file>

<file path=ppt/theme/theme1.xml><?xml version="1.0" encoding="utf-8"?>
<a:theme xmlns:a="http://schemas.openxmlformats.org/drawingml/2006/main" name="SPPOH blauw">
  <a:themeElements>
    <a:clrScheme name="SPPOH Kleur Blauw">
      <a:dk1>
        <a:srgbClr val="000000"/>
      </a:dk1>
      <a:lt1>
        <a:srgbClr val="FFFFFF"/>
      </a:lt1>
      <a:dk2>
        <a:srgbClr val="4A4A49"/>
      </a:dk2>
      <a:lt2>
        <a:srgbClr val="E6E6E6"/>
      </a:lt2>
      <a:accent1>
        <a:srgbClr val="179EDB"/>
      </a:accent1>
      <a:accent2>
        <a:srgbClr val="827D91"/>
      </a:accent2>
      <a:accent3>
        <a:srgbClr val="45AB6B"/>
      </a:accent3>
      <a:accent4>
        <a:srgbClr val="F59E24"/>
      </a:accent4>
      <a:accent5>
        <a:srgbClr val="4A4A49"/>
      </a:accent5>
      <a:accent6>
        <a:srgbClr val="E6332A"/>
      </a:accent6>
      <a:hlink>
        <a:srgbClr val="000000"/>
      </a:hlink>
      <a:folHlink>
        <a:srgbClr val="0000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PPOH model Presentatie 2021.pptx" id="{57FF7BB4-B2D6-4DDB-8563-0A89382D15CC}" vid="{F08AE809-1B52-4F89-9699-0460F02F5977}"/>
    </a:ext>
  </a:extLst>
</a:theme>
</file>

<file path=ppt/theme/theme10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PPOH paarsgrijs">
  <a:themeElements>
    <a:clrScheme name="SPPOH Kleur Grijs">
      <a:dk1>
        <a:srgbClr val="000000"/>
      </a:dk1>
      <a:lt1>
        <a:srgbClr val="FFFFFF"/>
      </a:lt1>
      <a:dk2>
        <a:srgbClr val="4A4A49"/>
      </a:dk2>
      <a:lt2>
        <a:srgbClr val="E6E6E6"/>
      </a:lt2>
      <a:accent1>
        <a:srgbClr val="827D91"/>
      </a:accent1>
      <a:accent2>
        <a:srgbClr val="45AB6B"/>
      </a:accent2>
      <a:accent3>
        <a:srgbClr val="F59E24"/>
      </a:accent3>
      <a:accent4>
        <a:srgbClr val="4A4A49"/>
      </a:accent4>
      <a:accent5>
        <a:srgbClr val="179EDB"/>
      </a:accent5>
      <a:accent6>
        <a:srgbClr val="E6332A"/>
      </a:accent6>
      <a:hlink>
        <a:srgbClr val="000000"/>
      </a:hlink>
      <a:folHlink>
        <a:srgbClr val="0000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PPOH model Presentatie 2021.pptx" id="{57FF7BB4-B2D6-4DDB-8563-0A89382D15CC}" vid="{934E8354-A845-43C2-BB91-9324A9698C32}"/>
    </a:ext>
  </a:extLst>
</a:theme>
</file>

<file path=ppt/theme/theme3.xml><?xml version="1.0" encoding="utf-8"?>
<a:theme xmlns:a="http://schemas.openxmlformats.org/drawingml/2006/main" name="SPPOH groen">
  <a:themeElements>
    <a:clrScheme name="SPPOH Kleur Grijs">
      <a:dk1>
        <a:srgbClr val="000000"/>
      </a:dk1>
      <a:lt1>
        <a:srgbClr val="FFFFFF"/>
      </a:lt1>
      <a:dk2>
        <a:srgbClr val="4A4A49"/>
      </a:dk2>
      <a:lt2>
        <a:srgbClr val="E6E6E6"/>
      </a:lt2>
      <a:accent1>
        <a:srgbClr val="45AB6B"/>
      </a:accent1>
      <a:accent2>
        <a:srgbClr val="F59E24"/>
      </a:accent2>
      <a:accent3>
        <a:srgbClr val="4A4A49"/>
      </a:accent3>
      <a:accent4>
        <a:srgbClr val="179EDB"/>
      </a:accent4>
      <a:accent5>
        <a:srgbClr val="827D91"/>
      </a:accent5>
      <a:accent6>
        <a:srgbClr val="E6332A"/>
      </a:accent6>
      <a:hlink>
        <a:srgbClr val="000000"/>
      </a:hlink>
      <a:folHlink>
        <a:srgbClr val="0000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PPOH model Presentatie 2021.pptx" id="{57FF7BB4-B2D6-4DDB-8563-0A89382D15CC}" vid="{C52F6702-5E91-4433-8160-5757B883CDA3}"/>
    </a:ext>
  </a:extLst>
</a:theme>
</file>

<file path=ppt/theme/theme4.xml><?xml version="1.0" encoding="utf-8"?>
<a:theme xmlns:a="http://schemas.openxmlformats.org/drawingml/2006/main" name="SPPOH oranje">
  <a:themeElements>
    <a:clrScheme name="SPPOH Kleur Oranje">
      <a:dk1>
        <a:srgbClr val="000000"/>
      </a:dk1>
      <a:lt1>
        <a:srgbClr val="FFFFFF"/>
      </a:lt1>
      <a:dk2>
        <a:srgbClr val="4A4A49"/>
      </a:dk2>
      <a:lt2>
        <a:srgbClr val="E6E6E6"/>
      </a:lt2>
      <a:accent1>
        <a:srgbClr val="F59E24"/>
      </a:accent1>
      <a:accent2>
        <a:srgbClr val="4A4A49"/>
      </a:accent2>
      <a:accent3>
        <a:srgbClr val="179EDB"/>
      </a:accent3>
      <a:accent4>
        <a:srgbClr val="827D91"/>
      </a:accent4>
      <a:accent5>
        <a:srgbClr val="45AB6B"/>
      </a:accent5>
      <a:accent6>
        <a:srgbClr val="E6332A"/>
      </a:accent6>
      <a:hlink>
        <a:srgbClr val="000000"/>
      </a:hlink>
      <a:folHlink>
        <a:srgbClr val="0000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PPOH model Presentatie 2021.pptx" id="{57FF7BB4-B2D6-4DDB-8563-0A89382D15CC}" vid="{ED065C01-71DE-44B5-B623-2DB03D20EEFE}"/>
    </a:ext>
  </a:extLst>
</a:theme>
</file>

<file path=ppt/theme/theme5.xml><?xml version="1.0" encoding="utf-8"?>
<a:theme xmlns:a="http://schemas.openxmlformats.org/drawingml/2006/main" name="1_SPPOH blauw">
  <a:themeElements>
    <a:clrScheme name="SPPOH Kleur Blauw">
      <a:dk1>
        <a:srgbClr val="000000"/>
      </a:dk1>
      <a:lt1>
        <a:srgbClr val="FFFFFF"/>
      </a:lt1>
      <a:dk2>
        <a:srgbClr val="4A4A49"/>
      </a:dk2>
      <a:lt2>
        <a:srgbClr val="E6E6E6"/>
      </a:lt2>
      <a:accent1>
        <a:srgbClr val="179EDB"/>
      </a:accent1>
      <a:accent2>
        <a:srgbClr val="827D91"/>
      </a:accent2>
      <a:accent3>
        <a:srgbClr val="45AB6B"/>
      </a:accent3>
      <a:accent4>
        <a:srgbClr val="F59E24"/>
      </a:accent4>
      <a:accent5>
        <a:srgbClr val="4A4A49"/>
      </a:accent5>
      <a:accent6>
        <a:srgbClr val="E6332A"/>
      </a:accent6>
      <a:hlink>
        <a:srgbClr val="000000"/>
      </a:hlink>
      <a:folHlink>
        <a:srgbClr val="0000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PPOH model Presentatie 2021.pptx" id="{57FF7BB4-B2D6-4DDB-8563-0A89382D15CC}" vid="{F08AE809-1B52-4F89-9699-0460F02F5977}"/>
    </a:ext>
  </a:extLst>
</a:theme>
</file>

<file path=ppt/theme/theme6.xml><?xml version="1.0" encoding="utf-8"?>
<a:theme xmlns:a="http://schemas.openxmlformats.org/drawingml/2006/main" name="2_SPPOH blauw">
  <a:themeElements>
    <a:clrScheme name="SPPOH Kleur Blauw">
      <a:dk1>
        <a:srgbClr val="000000"/>
      </a:dk1>
      <a:lt1>
        <a:srgbClr val="FFFFFF"/>
      </a:lt1>
      <a:dk2>
        <a:srgbClr val="4A4A49"/>
      </a:dk2>
      <a:lt2>
        <a:srgbClr val="E6E6E6"/>
      </a:lt2>
      <a:accent1>
        <a:srgbClr val="179EDB"/>
      </a:accent1>
      <a:accent2>
        <a:srgbClr val="827D91"/>
      </a:accent2>
      <a:accent3>
        <a:srgbClr val="45AB6B"/>
      </a:accent3>
      <a:accent4>
        <a:srgbClr val="F59E24"/>
      </a:accent4>
      <a:accent5>
        <a:srgbClr val="4A4A49"/>
      </a:accent5>
      <a:accent6>
        <a:srgbClr val="E6332A"/>
      </a:accent6>
      <a:hlink>
        <a:srgbClr val="000000"/>
      </a:hlink>
      <a:folHlink>
        <a:srgbClr val="0000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PPOH model Presentatie 2021.pptx" id="{57FF7BB4-B2D6-4DDB-8563-0A89382D15CC}" vid="{F08AE809-1B52-4F89-9699-0460F02F5977}"/>
    </a:ext>
  </a:extLst>
</a:theme>
</file>

<file path=ppt/theme/theme7.xml><?xml version="1.0" encoding="utf-8"?>
<a:theme xmlns:a="http://schemas.openxmlformats.org/drawingml/2006/main" name="2_SPPOH oranje">
  <a:themeElements>
    <a:clrScheme name="SPPOH Kleur Oranje">
      <a:dk1>
        <a:srgbClr val="000000"/>
      </a:dk1>
      <a:lt1>
        <a:srgbClr val="FFFFFF"/>
      </a:lt1>
      <a:dk2>
        <a:srgbClr val="4A4A49"/>
      </a:dk2>
      <a:lt2>
        <a:srgbClr val="E6E6E6"/>
      </a:lt2>
      <a:accent1>
        <a:srgbClr val="F59E24"/>
      </a:accent1>
      <a:accent2>
        <a:srgbClr val="4A4A49"/>
      </a:accent2>
      <a:accent3>
        <a:srgbClr val="179EDB"/>
      </a:accent3>
      <a:accent4>
        <a:srgbClr val="827D91"/>
      </a:accent4>
      <a:accent5>
        <a:srgbClr val="45AB6B"/>
      </a:accent5>
      <a:accent6>
        <a:srgbClr val="E6332A"/>
      </a:accent6>
      <a:hlink>
        <a:srgbClr val="000000"/>
      </a:hlink>
      <a:folHlink>
        <a:srgbClr val="0000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PPOH model Presentatie 2021.pptx" id="{57FF7BB4-B2D6-4DDB-8563-0A89382D15CC}" vid="{ED065C01-71DE-44B5-B623-2DB03D20EEFE}"/>
    </a:ext>
  </a:extLst>
</a:theme>
</file>

<file path=ppt/theme/theme8.xml><?xml version="1.0" encoding="utf-8"?>
<a:theme xmlns:a="http://schemas.openxmlformats.org/drawingml/2006/main" name="3_SPPOH blauw">
  <a:themeElements>
    <a:clrScheme name="SPPOH Kleur Blauw">
      <a:dk1>
        <a:srgbClr val="000000"/>
      </a:dk1>
      <a:lt1>
        <a:srgbClr val="FFFFFF"/>
      </a:lt1>
      <a:dk2>
        <a:srgbClr val="4A4A49"/>
      </a:dk2>
      <a:lt2>
        <a:srgbClr val="E6E6E6"/>
      </a:lt2>
      <a:accent1>
        <a:srgbClr val="179EDB"/>
      </a:accent1>
      <a:accent2>
        <a:srgbClr val="827D91"/>
      </a:accent2>
      <a:accent3>
        <a:srgbClr val="45AB6B"/>
      </a:accent3>
      <a:accent4>
        <a:srgbClr val="F59E24"/>
      </a:accent4>
      <a:accent5>
        <a:srgbClr val="4A4A49"/>
      </a:accent5>
      <a:accent6>
        <a:srgbClr val="E6332A"/>
      </a:accent6>
      <a:hlink>
        <a:srgbClr val="000000"/>
      </a:hlink>
      <a:folHlink>
        <a:srgbClr val="0000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PPOH model Presentatie 2021.pptx" id="{57FF7BB4-B2D6-4DDB-8563-0A89382D15CC}" vid="{F08AE809-1B52-4F89-9699-0460F02F5977}"/>
    </a:ext>
  </a:extLst>
</a:theme>
</file>

<file path=ppt/theme/theme9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SPPOH model Presentatie 2021</Template>
  <TotalTime>6900</TotalTime>
  <Words>860</Words>
  <Application>Microsoft Office PowerPoint</Application>
  <PresentationFormat>Diavoorstelling (4:3)</PresentationFormat>
  <Paragraphs>132</Paragraphs>
  <Slides>18</Slides>
  <Notes>16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8</vt:i4>
      </vt:variant>
      <vt:variant>
        <vt:lpstr>Diatitels</vt:lpstr>
      </vt:variant>
      <vt:variant>
        <vt:i4>18</vt:i4>
      </vt:variant>
    </vt:vector>
  </HeadingPairs>
  <TitlesOfParts>
    <vt:vector size="30" baseType="lpstr">
      <vt:lpstr>Agent Orange</vt:lpstr>
      <vt:lpstr>Arial</vt:lpstr>
      <vt:lpstr>Calibri</vt:lpstr>
      <vt:lpstr>Wingdings</vt:lpstr>
      <vt:lpstr>SPPOH blauw</vt:lpstr>
      <vt:lpstr>SPPOH paarsgrijs</vt:lpstr>
      <vt:lpstr>SPPOH groen</vt:lpstr>
      <vt:lpstr>SPPOH oranje</vt:lpstr>
      <vt:lpstr>1_SPPOH blauw</vt:lpstr>
      <vt:lpstr>2_SPPOH blauw</vt:lpstr>
      <vt:lpstr>2_SPPOH oranje</vt:lpstr>
      <vt:lpstr>3_SPPOH blauw</vt:lpstr>
      <vt:lpstr>PowerPoint-presentatie</vt:lpstr>
      <vt:lpstr>Programma</vt:lpstr>
      <vt:lpstr>Inspiratie</vt:lpstr>
      <vt:lpstr>Visie vormen</vt:lpstr>
      <vt:lpstr>Visie op leren en ontwikkelen</vt:lpstr>
      <vt:lpstr>Leren en ontwikkelen? (voor doelgroepleerlingen)</vt:lpstr>
      <vt:lpstr>Cyclus beleid ontwikkelen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Hoe krijg je het team mee?</vt:lpstr>
      <vt:lpstr>Agenda</vt:lpstr>
      <vt:lpstr>Meer weten, verder lezen?</vt:lpstr>
      <vt:lpstr>Wat neem je mee ?</vt:lpstr>
      <vt:lpstr>“You can’t buy a gifted program,  it takes a teacher.”</vt:lpstr>
    </vt:vector>
  </TitlesOfParts>
  <Company>axis media ontwerpers bv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KK omgaan met verschillen (Hoog)begaafde leerlingen en de rol van de leerkracht</dc:title>
  <dc:creator>Janneke Breedijk e.a.</dc:creator>
  <cp:lastModifiedBy>Janneke Breedijk</cp:lastModifiedBy>
  <cp:revision>103</cp:revision>
  <cp:lastPrinted>2024-05-23T05:35:40Z</cp:lastPrinted>
  <dcterms:created xsi:type="dcterms:W3CDTF">2006-08-31T13:33:30Z</dcterms:created>
  <dcterms:modified xsi:type="dcterms:W3CDTF">2024-05-26T07:34:22Z</dcterms:modified>
</cp:coreProperties>
</file>