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de Konink" userId="64fb44ed-ec50-40d9-b5bd-f80e7820209c" providerId="ADAL" clId="{D93CB6FD-E680-46F4-8E68-3A4D22BFC7B0}"/>
    <pc:docChg chg="delSld">
      <pc:chgData name="Angela de Konink" userId="64fb44ed-ec50-40d9-b5bd-f80e7820209c" providerId="ADAL" clId="{D93CB6FD-E680-46F4-8E68-3A4D22BFC7B0}" dt="2024-01-26T09:33:17.467" v="0" actId="47"/>
      <pc:docMkLst>
        <pc:docMk/>
      </pc:docMkLst>
      <pc:sldChg chg="del">
        <pc:chgData name="Angela de Konink" userId="64fb44ed-ec50-40d9-b5bd-f80e7820209c" providerId="ADAL" clId="{D93CB6FD-E680-46F4-8E68-3A4D22BFC7B0}" dt="2024-01-26T09:33:17.467" v="0" actId="47"/>
        <pc:sldMkLst>
          <pc:docMk/>
          <pc:sldMk cId="3101921390" sldId="2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9CE24-3AA0-4085-966F-0BFE4ED0EFA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346CA52-4828-4523-A05C-A373BC733E62}">
      <dgm:prSet phldrT="[Tekst]"/>
      <dgm:spPr/>
      <dgm:t>
        <a:bodyPr/>
        <a:lstStyle/>
        <a:p>
          <a:r>
            <a:rPr lang="nl-NL" dirty="0"/>
            <a:t>De school nodigt je uit in OT en geeft je een seintje als het dossier volledig is.</a:t>
          </a:r>
        </a:p>
      </dgm:t>
    </dgm:pt>
    <dgm:pt modelId="{3F8DAF74-440A-4E54-9836-44926E1A570B}" type="parTrans" cxnId="{6818DFE4-43D0-418E-8464-FF9BB480926A}">
      <dgm:prSet/>
      <dgm:spPr/>
      <dgm:t>
        <a:bodyPr/>
        <a:lstStyle/>
        <a:p>
          <a:endParaRPr lang="nl-NL"/>
        </a:p>
      </dgm:t>
    </dgm:pt>
    <dgm:pt modelId="{D1F96CCE-0330-4FBE-B13F-8BF4A7ECAF2B}" type="sibTrans" cxnId="{6818DFE4-43D0-418E-8464-FF9BB480926A}">
      <dgm:prSet/>
      <dgm:spPr/>
      <dgm:t>
        <a:bodyPr/>
        <a:lstStyle/>
        <a:p>
          <a:endParaRPr lang="nl-NL"/>
        </a:p>
      </dgm:t>
    </dgm:pt>
    <dgm:pt modelId="{D76B7601-AF6A-4F73-87C9-8568D5312B14}">
      <dgm:prSet phldrT="[Tekst]"/>
      <dgm:spPr/>
      <dgm:t>
        <a:bodyPr/>
        <a:lstStyle/>
        <a:p>
          <a:r>
            <a:rPr lang="nl-NL" dirty="0"/>
            <a:t>De adviseur checkt het dossier op volledigheid (zie checklist). </a:t>
          </a:r>
        </a:p>
      </dgm:t>
    </dgm:pt>
    <dgm:pt modelId="{D42385D8-4693-4BF5-979D-8CFFF6F6D8A1}" type="parTrans" cxnId="{15BD7E73-F149-4F84-863C-B97BDE8982D7}">
      <dgm:prSet/>
      <dgm:spPr/>
      <dgm:t>
        <a:bodyPr/>
        <a:lstStyle/>
        <a:p>
          <a:endParaRPr lang="nl-NL"/>
        </a:p>
      </dgm:t>
    </dgm:pt>
    <dgm:pt modelId="{EBCA3CD2-9DD3-419F-A26A-6B0184490079}" type="sibTrans" cxnId="{15BD7E73-F149-4F84-863C-B97BDE8982D7}">
      <dgm:prSet/>
      <dgm:spPr/>
      <dgm:t>
        <a:bodyPr/>
        <a:lstStyle/>
        <a:p>
          <a:endParaRPr lang="nl-NL"/>
        </a:p>
      </dgm:t>
    </dgm:pt>
    <dgm:pt modelId="{CA4F6F96-70DA-47AA-B1B8-9CCE8C8BA435}">
      <dgm:prSet phldrT="[Tekst]"/>
      <dgm:spPr/>
      <dgm:t>
        <a:bodyPr/>
        <a:lstStyle/>
        <a:p>
          <a:r>
            <a:rPr lang="nl-NL" dirty="0"/>
            <a:t>Als het dossier volledig is stuurt de adviseur een mail naar het secretariaat </a:t>
          </a:r>
          <a:r>
            <a:rPr lang="nl-NL"/>
            <a:t>(secretariaatTLV@</a:t>
          </a:r>
          <a:r>
            <a:rPr lang="nl-NL" dirty="0"/>
            <a:t>sppoh.nl).</a:t>
          </a:r>
        </a:p>
      </dgm:t>
    </dgm:pt>
    <dgm:pt modelId="{BFDF6122-ED72-40BD-8C44-8A2F0B310361}" type="parTrans" cxnId="{964FFEC2-7DF2-4816-8898-91CA8F477C3A}">
      <dgm:prSet/>
      <dgm:spPr/>
      <dgm:t>
        <a:bodyPr/>
        <a:lstStyle/>
        <a:p>
          <a:endParaRPr lang="nl-NL"/>
        </a:p>
      </dgm:t>
    </dgm:pt>
    <dgm:pt modelId="{1D8C50F0-2A38-467A-89EA-521419B5E18C}" type="sibTrans" cxnId="{964FFEC2-7DF2-4816-8898-91CA8F477C3A}">
      <dgm:prSet/>
      <dgm:spPr/>
      <dgm:t>
        <a:bodyPr/>
        <a:lstStyle/>
        <a:p>
          <a:endParaRPr lang="nl-NL"/>
        </a:p>
      </dgm:t>
    </dgm:pt>
    <dgm:pt modelId="{42E900CA-2761-46B6-AE1A-2D6B7254F9D6}">
      <dgm:prSet/>
      <dgm:spPr/>
      <dgm:t>
        <a:bodyPr/>
        <a:lstStyle/>
        <a:p>
          <a:r>
            <a:rPr lang="nl-NL" dirty="0"/>
            <a:t>Het secretariaat noteert het dossier met OT-ID in overzicht en koppelt er 2 deskundigen aan.</a:t>
          </a:r>
        </a:p>
      </dgm:t>
    </dgm:pt>
    <dgm:pt modelId="{50DF748C-BD22-4D17-98E0-86FC2A80AD6F}" type="sibTrans" cxnId="{AEC16672-B0FA-46DF-8A34-DA8B63754EC2}">
      <dgm:prSet/>
      <dgm:spPr/>
      <dgm:t>
        <a:bodyPr/>
        <a:lstStyle/>
        <a:p>
          <a:endParaRPr lang="nl-NL"/>
        </a:p>
      </dgm:t>
    </dgm:pt>
    <dgm:pt modelId="{E2BCDEB4-E04E-4A73-A2B0-D532AE839C1B}" type="parTrans" cxnId="{AEC16672-B0FA-46DF-8A34-DA8B63754EC2}">
      <dgm:prSet/>
      <dgm:spPr/>
      <dgm:t>
        <a:bodyPr/>
        <a:lstStyle/>
        <a:p>
          <a:endParaRPr lang="nl-NL"/>
        </a:p>
      </dgm:t>
    </dgm:pt>
    <dgm:pt modelId="{3D9732A2-0676-4763-9493-FFF32DCF8654}">
      <dgm:prSet/>
      <dgm:spPr/>
      <dgm:t>
        <a:bodyPr/>
        <a:lstStyle/>
        <a:p>
          <a:r>
            <a:rPr lang="nl-NL" dirty="0"/>
            <a:t>Het secretariaat mailt de aanvragende school de namen van de twee deskundigen door.</a:t>
          </a:r>
        </a:p>
      </dgm:t>
    </dgm:pt>
    <dgm:pt modelId="{29587A2E-6073-4FC6-B9DD-9282C4318A9F}" type="parTrans" cxnId="{F631B383-44A4-4E2F-86D0-72F0363FD317}">
      <dgm:prSet/>
      <dgm:spPr/>
      <dgm:t>
        <a:bodyPr/>
        <a:lstStyle/>
        <a:p>
          <a:endParaRPr lang="nl-NL"/>
        </a:p>
      </dgm:t>
    </dgm:pt>
    <dgm:pt modelId="{5D5D7D64-0CB0-4C60-BD06-12B7DDB4E918}" type="sibTrans" cxnId="{F631B383-44A4-4E2F-86D0-72F0363FD317}">
      <dgm:prSet/>
      <dgm:spPr/>
      <dgm:t>
        <a:bodyPr/>
        <a:lstStyle/>
        <a:p>
          <a:endParaRPr lang="nl-NL"/>
        </a:p>
      </dgm:t>
    </dgm:pt>
    <dgm:pt modelId="{CD659F4F-1C59-445C-AC1F-C13C9E1445CF}">
      <dgm:prSet/>
      <dgm:spPr/>
      <dgm:t>
        <a:bodyPr/>
        <a:lstStyle/>
        <a:p>
          <a:r>
            <a:rPr lang="nl-NL" dirty="0"/>
            <a:t>De school nodigt de twee deskundigen uit in OT.</a:t>
          </a:r>
        </a:p>
      </dgm:t>
    </dgm:pt>
    <dgm:pt modelId="{270B80AB-EAAB-4037-8C05-8095AE041733}" type="parTrans" cxnId="{C86DCEC3-D509-48AC-98C7-62942E69952F}">
      <dgm:prSet/>
      <dgm:spPr/>
      <dgm:t>
        <a:bodyPr/>
        <a:lstStyle/>
        <a:p>
          <a:endParaRPr lang="nl-NL"/>
        </a:p>
      </dgm:t>
    </dgm:pt>
    <dgm:pt modelId="{826EB54B-54D2-45DC-8C0A-93E7EE55B60B}" type="sibTrans" cxnId="{C86DCEC3-D509-48AC-98C7-62942E69952F}">
      <dgm:prSet/>
      <dgm:spPr/>
      <dgm:t>
        <a:bodyPr/>
        <a:lstStyle/>
        <a:p>
          <a:endParaRPr lang="nl-NL"/>
        </a:p>
      </dgm:t>
    </dgm:pt>
    <dgm:pt modelId="{6686338C-A414-4616-A496-FEEA7D3DB997}">
      <dgm:prSet/>
      <dgm:spPr/>
      <dgm:t>
        <a:bodyPr/>
        <a:lstStyle/>
        <a:p>
          <a:r>
            <a:rPr lang="nl-NL" dirty="0"/>
            <a:t>De twee deskundigen schrijven hun advies en voegen dit toe aan het dossier. </a:t>
          </a:r>
        </a:p>
      </dgm:t>
    </dgm:pt>
    <dgm:pt modelId="{0A59D99B-4C2F-462D-80A3-0B7B2F867958}" type="parTrans" cxnId="{93F1FF3C-E5D9-4B09-A5CE-5324D611B4EA}">
      <dgm:prSet/>
      <dgm:spPr/>
      <dgm:t>
        <a:bodyPr/>
        <a:lstStyle/>
        <a:p>
          <a:endParaRPr lang="nl-NL"/>
        </a:p>
      </dgm:t>
    </dgm:pt>
    <dgm:pt modelId="{FA8919F9-E284-44DF-A5A2-7A96D34E7F6F}" type="sibTrans" cxnId="{93F1FF3C-E5D9-4B09-A5CE-5324D611B4EA}">
      <dgm:prSet/>
      <dgm:spPr/>
      <dgm:t>
        <a:bodyPr/>
        <a:lstStyle/>
        <a:p>
          <a:endParaRPr lang="nl-NL"/>
        </a:p>
      </dgm:t>
    </dgm:pt>
    <dgm:pt modelId="{5B4BA3C9-BE39-443F-A6BF-A21B11756B54}">
      <dgm:prSet/>
      <dgm:spPr/>
      <dgm:t>
        <a:bodyPr/>
        <a:lstStyle/>
        <a:p>
          <a:r>
            <a:rPr lang="nl-NL" dirty="0"/>
            <a:t>Het secretariaat stuurt de school en betrokken adviseur een mail als het dossier volledig is.</a:t>
          </a:r>
        </a:p>
      </dgm:t>
    </dgm:pt>
    <dgm:pt modelId="{D47F9B52-5DBB-4A13-BAA8-AD82ECCCEB06}" type="parTrans" cxnId="{C84942F8-EAEC-4064-B960-CD5B34B3FBE5}">
      <dgm:prSet/>
      <dgm:spPr/>
      <dgm:t>
        <a:bodyPr/>
        <a:lstStyle/>
        <a:p>
          <a:endParaRPr lang="nl-NL"/>
        </a:p>
      </dgm:t>
    </dgm:pt>
    <dgm:pt modelId="{02237681-A582-4294-B215-DBD62F75F35E}" type="sibTrans" cxnId="{C84942F8-EAEC-4064-B960-CD5B34B3FBE5}">
      <dgm:prSet/>
      <dgm:spPr/>
      <dgm:t>
        <a:bodyPr/>
        <a:lstStyle/>
        <a:p>
          <a:endParaRPr lang="nl-NL"/>
        </a:p>
      </dgm:t>
    </dgm:pt>
    <dgm:pt modelId="{35501DCB-D44B-4BBE-AA29-76611FFDF5F1}">
      <dgm:prSet/>
      <dgm:spPr/>
      <dgm:t>
        <a:bodyPr/>
        <a:lstStyle/>
        <a:p>
          <a:r>
            <a:rPr lang="nl-NL" dirty="0"/>
            <a:t>De school vult op tabblad 5 de start- en einddatum en de bekostigingscategorie in en op tabblad 6 doelschool onbekend invullen en zet het dossier vervolgens op definitief.</a:t>
          </a:r>
        </a:p>
      </dgm:t>
    </dgm:pt>
    <dgm:pt modelId="{9187CE4C-A931-4AF1-A967-D481D8E1F5F3}" type="parTrans" cxnId="{8B2EE24E-32B5-4FD9-BBBF-96564964CE3E}">
      <dgm:prSet/>
      <dgm:spPr/>
      <dgm:t>
        <a:bodyPr/>
        <a:lstStyle/>
        <a:p>
          <a:endParaRPr lang="nl-NL"/>
        </a:p>
      </dgm:t>
    </dgm:pt>
    <dgm:pt modelId="{7655D5B2-431E-4F39-BD45-7E560DBEA385}" type="sibTrans" cxnId="{8B2EE24E-32B5-4FD9-BBBF-96564964CE3E}">
      <dgm:prSet/>
      <dgm:spPr/>
      <dgm:t>
        <a:bodyPr/>
        <a:lstStyle/>
        <a:p>
          <a:endParaRPr lang="nl-NL"/>
        </a:p>
      </dgm:t>
    </dgm:pt>
    <dgm:pt modelId="{CCABEA05-E655-4DFF-A2AB-CA158382009F}">
      <dgm:prSet/>
      <dgm:spPr/>
      <dgm:t>
        <a:bodyPr/>
        <a:lstStyle/>
        <a:p>
          <a:r>
            <a:rPr lang="nl-NL" dirty="0"/>
            <a:t>De adviseur doet de laatste check (handtekeningen op de deskundigenverklaringen). En zet het dossier daarna door ter beoordeling. </a:t>
          </a:r>
        </a:p>
      </dgm:t>
    </dgm:pt>
    <dgm:pt modelId="{1B6CA40D-37FB-4D82-BE97-0F512F70ACF3}" type="parTrans" cxnId="{2A6A7497-1180-42E6-963C-53477FB1CA99}">
      <dgm:prSet/>
      <dgm:spPr/>
      <dgm:t>
        <a:bodyPr/>
        <a:lstStyle/>
        <a:p>
          <a:endParaRPr lang="nl-NL"/>
        </a:p>
      </dgm:t>
    </dgm:pt>
    <dgm:pt modelId="{26C42B8E-6C14-47EC-BAB1-E39654E462D4}" type="sibTrans" cxnId="{2A6A7497-1180-42E6-963C-53477FB1CA99}">
      <dgm:prSet/>
      <dgm:spPr/>
      <dgm:t>
        <a:bodyPr/>
        <a:lstStyle/>
        <a:p>
          <a:endParaRPr lang="nl-NL"/>
        </a:p>
      </dgm:t>
    </dgm:pt>
    <dgm:pt modelId="{2D3C9892-33D4-4E71-A4CB-FF7469B00CAB}">
      <dgm:prSet/>
      <dgm:spPr/>
      <dgm:t>
        <a:bodyPr/>
        <a:lstStyle/>
        <a:p>
          <a:r>
            <a:rPr lang="nl-NL" dirty="0"/>
            <a:t>De TLC beoordeelt het dossier en geeft een advies aan de directeur-bestuurder.</a:t>
          </a:r>
        </a:p>
      </dgm:t>
    </dgm:pt>
    <dgm:pt modelId="{A68BFBB2-0A90-4D92-837C-4C8320698FCD}" type="parTrans" cxnId="{5695CB6D-E0F5-424B-9727-FC0E3E2B8315}">
      <dgm:prSet/>
      <dgm:spPr/>
      <dgm:t>
        <a:bodyPr/>
        <a:lstStyle/>
        <a:p>
          <a:endParaRPr lang="nl-NL"/>
        </a:p>
      </dgm:t>
    </dgm:pt>
    <dgm:pt modelId="{B5831909-2D18-4D87-9962-C30CB352A7A3}" type="sibTrans" cxnId="{5695CB6D-E0F5-424B-9727-FC0E3E2B8315}">
      <dgm:prSet/>
      <dgm:spPr/>
      <dgm:t>
        <a:bodyPr/>
        <a:lstStyle/>
        <a:p>
          <a:endParaRPr lang="nl-NL"/>
        </a:p>
      </dgm:t>
    </dgm:pt>
    <dgm:pt modelId="{30B0F2A5-C428-473D-9E47-2471E263E458}">
      <dgm:prSet/>
      <dgm:spPr/>
      <dgm:t>
        <a:bodyPr/>
        <a:lstStyle/>
        <a:p>
          <a:r>
            <a:rPr lang="nl-NL" dirty="0"/>
            <a:t>Nadat het besluit is genomen voegt het secretariaat de TLV brief toe aan het dossier. </a:t>
          </a:r>
        </a:p>
      </dgm:t>
    </dgm:pt>
    <dgm:pt modelId="{9DF68796-46A5-4FE7-9FB7-BEDFC658968A}" type="parTrans" cxnId="{E7B251CE-4999-41DB-B9B4-43D75AA9B984}">
      <dgm:prSet/>
      <dgm:spPr/>
      <dgm:t>
        <a:bodyPr/>
        <a:lstStyle/>
        <a:p>
          <a:endParaRPr lang="nl-NL"/>
        </a:p>
      </dgm:t>
    </dgm:pt>
    <dgm:pt modelId="{82BC0FE9-A023-475B-B704-A025CBE96EF1}" type="sibTrans" cxnId="{E7B251CE-4999-41DB-B9B4-43D75AA9B984}">
      <dgm:prSet/>
      <dgm:spPr/>
      <dgm:t>
        <a:bodyPr/>
        <a:lstStyle/>
        <a:p>
          <a:endParaRPr lang="nl-NL"/>
        </a:p>
      </dgm:t>
    </dgm:pt>
    <dgm:pt modelId="{B74008F6-2476-4EAC-8F05-D372CF75622F}" type="pres">
      <dgm:prSet presAssocID="{3FC9CE24-3AA0-4085-966F-0BFE4ED0EFAA}" presName="diagram" presStyleCnt="0">
        <dgm:presLayoutVars>
          <dgm:dir/>
          <dgm:resizeHandles val="exact"/>
        </dgm:presLayoutVars>
      </dgm:prSet>
      <dgm:spPr/>
    </dgm:pt>
    <dgm:pt modelId="{107E0AE0-06BB-4BB0-8EF5-8E4607D3D281}" type="pres">
      <dgm:prSet presAssocID="{2346CA52-4828-4523-A05C-A373BC733E62}" presName="node" presStyleLbl="node1" presStyleIdx="0" presStyleCnt="12">
        <dgm:presLayoutVars>
          <dgm:bulletEnabled val="1"/>
        </dgm:presLayoutVars>
      </dgm:prSet>
      <dgm:spPr/>
    </dgm:pt>
    <dgm:pt modelId="{3E0BD04E-0ACE-4EF6-A16B-302D11F28D97}" type="pres">
      <dgm:prSet presAssocID="{D1F96CCE-0330-4FBE-B13F-8BF4A7ECAF2B}" presName="sibTrans" presStyleLbl="sibTrans2D1" presStyleIdx="0" presStyleCnt="11"/>
      <dgm:spPr/>
    </dgm:pt>
    <dgm:pt modelId="{78B97782-92F7-46E5-9ED7-6F02F1B64DA3}" type="pres">
      <dgm:prSet presAssocID="{D1F96CCE-0330-4FBE-B13F-8BF4A7ECAF2B}" presName="connectorText" presStyleLbl="sibTrans2D1" presStyleIdx="0" presStyleCnt="11"/>
      <dgm:spPr/>
    </dgm:pt>
    <dgm:pt modelId="{FE448ADE-EDCC-48E1-B405-F1B7863754BF}" type="pres">
      <dgm:prSet presAssocID="{D76B7601-AF6A-4F73-87C9-8568D5312B14}" presName="node" presStyleLbl="node1" presStyleIdx="1" presStyleCnt="12">
        <dgm:presLayoutVars>
          <dgm:bulletEnabled val="1"/>
        </dgm:presLayoutVars>
      </dgm:prSet>
      <dgm:spPr/>
    </dgm:pt>
    <dgm:pt modelId="{930A4368-5FEC-497B-B83F-4477E08FB4FC}" type="pres">
      <dgm:prSet presAssocID="{EBCA3CD2-9DD3-419F-A26A-6B0184490079}" presName="sibTrans" presStyleLbl="sibTrans2D1" presStyleIdx="1" presStyleCnt="11"/>
      <dgm:spPr/>
    </dgm:pt>
    <dgm:pt modelId="{6CA17A96-D4C7-4830-85CB-78E65CF795AE}" type="pres">
      <dgm:prSet presAssocID="{EBCA3CD2-9DD3-419F-A26A-6B0184490079}" presName="connectorText" presStyleLbl="sibTrans2D1" presStyleIdx="1" presStyleCnt="11"/>
      <dgm:spPr/>
    </dgm:pt>
    <dgm:pt modelId="{7F69FE5F-D304-448E-A429-A1BA98B552D3}" type="pres">
      <dgm:prSet presAssocID="{CA4F6F96-70DA-47AA-B1B8-9CCE8C8BA435}" presName="node" presStyleLbl="node1" presStyleIdx="2" presStyleCnt="12">
        <dgm:presLayoutVars>
          <dgm:bulletEnabled val="1"/>
        </dgm:presLayoutVars>
      </dgm:prSet>
      <dgm:spPr/>
    </dgm:pt>
    <dgm:pt modelId="{74F56367-F01E-4D3A-9DB2-822F6ACA6004}" type="pres">
      <dgm:prSet presAssocID="{1D8C50F0-2A38-467A-89EA-521419B5E18C}" presName="sibTrans" presStyleLbl="sibTrans2D1" presStyleIdx="2" presStyleCnt="11"/>
      <dgm:spPr/>
    </dgm:pt>
    <dgm:pt modelId="{59994F30-7AFA-4547-99CF-033427B86D01}" type="pres">
      <dgm:prSet presAssocID="{1D8C50F0-2A38-467A-89EA-521419B5E18C}" presName="connectorText" presStyleLbl="sibTrans2D1" presStyleIdx="2" presStyleCnt="11"/>
      <dgm:spPr/>
    </dgm:pt>
    <dgm:pt modelId="{A2002748-D57E-4CD1-B7D7-AE2E2353AAB8}" type="pres">
      <dgm:prSet presAssocID="{42E900CA-2761-46B6-AE1A-2D6B7254F9D6}" presName="node" presStyleLbl="node1" presStyleIdx="3" presStyleCnt="12" custLinFactNeighborX="236" custLinFactNeighborY="1964">
        <dgm:presLayoutVars>
          <dgm:bulletEnabled val="1"/>
        </dgm:presLayoutVars>
      </dgm:prSet>
      <dgm:spPr/>
    </dgm:pt>
    <dgm:pt modelId="{51E3D2E8-EF4C-44A6-BE45-186BD5629145}" type="pres">
      <dgm:prSet presAssocID="{50DF748C-BD22-4D17-98E0-86FC2A80AD6F}" presName="sibTrans" presStyleLbl="sibTrans2D1" presStyleIdx="3" presStyleCnt="11"/>
      <dgm:spPr/>
    </dgm:pt>
    <dgm:pt modelId="{3A2EA528-1C4B-4751-A150-19383346769D}" type="pres">
      <dgm:prSet presAssocID="{50DF748C-BD22-4D17-98E0-86FC2A80AD6F}" presName="connectorText" presStyleLbl="sibTrans2D1" presStyleIdx="3" presStyleCnt="11"/>
      <dgm:spPr/>
    </dgm:pt>
    <dgm:pt modelId="{567CD2FB-1CF9-4BC0-B3EC-83B3FF9620FB}" type="pres">
      <dgm:prSet presAssocID="{3D9732A2-0676-4763-9493-FFF32DCF8654}" presName="node" presStyleLbl="node1" presStyleIdx="4" presStyleCnt="12">
        <dgm:presLayoutVars>
          <dgm:bulletEnabled val="1"/>
        </dgm:presLayoutVars>
      </dgm:prSet>
      <dgm:spPr/>
    </dgm:pt>
    <dgm:pt modelId="{1B73F50C-78C1-418F-B0CF-7C29FA0E57D8}" type="pres">
      <dgm:prSet presAssocID="{5D5D7D64-0CB0-4C60-BD06-12B7DDB4E918}" presName="sibTrans" presStyleLbl="sibTrans2D1" presStyleIdx="4" presStyleCnt="11"/>
      <dgm:spPr/>
    </dgm:pt>
    <dgm:pt modelId="{DA2E1B6B-1089-4FB8-9C68-94791F62EF49}" type="pres">
      <dgm:prSet presAssocID="{5D5D7D64-0CB0-4C60-BD06-12B7DDB4E918}" presName="connectorText" presStyleLbl="sibTrans2D1" presStyleIdx="4" presStyleCnt="11"/>
      <dgm:spPr/>
    </dgm:pt>
    <dgm:pt modelId="{A8552058-54A8-41C0-BA61-D8BB5316B010}" type="pres">
      <dgm:prSet presAssocID="{CD659F4F-1C59-445C-AC1F-C13C9E1445CF}" presName="node" presStyleLbl="node1" presStyleIdx="5" presStyleCnt="12">
        <dgm:presLayoutVars>
          <dgm:bulletEnabled val="1"/>
        </dgm:presLayoutVars>
      </dgm:prSet>
      <dgm:spPr/>
    </dgm:pt>
    <dgm:pt modelId="{46454C09-9E2A-4DAB-81C6-EFACC50E854F}" type="pres">
      <dgm:prSet presAssocID="{826EB54B-54D2-45DC-8C0A-93E7EE55B60B}" presName="sibTrans" presStyleLbl="sibTrans2D1" presStyleIdx="5" presStyleCnt="11"/>
      <dgm:spPr/>
    </dgm:pt>
    <dgm:pt modelId="{BFB23045-FCC7-4573-A4C2-97C94554F8A4}" type="pres">
      <dgm:prSet presAssocID="{826EB54B-54D2-45DC-8C0A-93E7EE55B60B}" presName="connectorText" presStyleLbl="sibTrans2D1" presStyleIdx="5" presStyleCnt="11"/>
      <dgm:spPr/>
    </dgm:pt>
    <dgm:pt modelId="{4F08DA05-9205-492E-9FCA-29C9C1957461}" type="pres">
      <dgm:prSet presAssocID="{6686338C-A414-4616-A496-FEEA7D3DB997}" presName="node" presStyleLbl="node1" presStyleIdx="6" presStyleCnt="12">
        <dgm:presLayoutVars>
          <dgm:bulletEnabled val="1"/>
        </dgm:presLayoutVars>
      </dgm:prSet>
      <dgm:spPr/>
    </dgm:pt>
    <dgm:pt modelId="{289814BA-6D07-4AAB-9183-EDA06E08D262}" type="pres">
      <dgm:prSet presAssocID="{FA8919F9-E284-44DF-A5A2-7A96D34E7F6F}" presName="sibTrans" presStyleLbl="sibTrans2D1" presStyleIdx="6" presStyleCnt="11"/>
      <dgm:spPr/>
    </dgm:pt>
    <dgm:pt modelId="{7B3FB740-F08F-44F7-9134-BC0B0692F843}" type="pres">
      <dgm:prSet presAssocID="{FA8919F9-E284-44DF-A5A2-7A96D34E7F6F}" presName="connectorText" presStyleLbl="sibTrans2D1" presStyleIdx="6" presStyleCnt="11"/>
      <dgm:spPr/>
    </dgm:pt>
    <dgm:pt modelId="{7EE27F01-E1BB-4778-8702-6980F7DF9653}" type="pres">
      <dgm:prSet presAssocID="{5B4BA3C9-BE39-443F-A6BF-A21B11756B54}" presName="node" presStyleLbl="node1" presStyleIdx="7" presStyleCnt="12">
        <dgm:presLayoutVars>
          <dgm:bulletEnabled val="1"/>
        </dgm:presLayoutVars>
      </dgm:prSet>
      <dgm:spPr/>
    </dgm:pt>
    <dgm:pt modelId="{BF9E8C7B-D6CC-4F07-94B5-74B7A1D535D3}" type="pres">
      <dgm:prSet presAssocID="{02237681-A582-4294-B215-DBD62F75F35E}" presName="sibTrans" presStyleLbl="sibTrans2D1" presStyleIdx="7" presStyleCnt="11"/>
      <dgm:spPr/>
    </dgm:pt>
    <dgm:pt modelId="{299CB46C-3C5B-49F6-ABBD-1C3033B04579}" type="pres">
      <dgm:prSet presAssocID="{02237681-A582-4294-B215-DBD62F75F35E}" presName="connectorText" presStyleLbl="sibTrans2D1" presStyleIdx="7" presStyleCnt="11"/>
      <dgm:spPr/>
    </dgm:pt>
    <dgm:pt modelId="{F1ECD0C7-530A-482A-A599-224BD236A9F2}" type="pres">
      <dgm:prSet presAssocID="{35501DCB-D44B-4BBE-AA29-76611FFDF5F1}" presName="node" presStyleLbl="node1" presStyleIdx="8" presStyleCnt="12">
        <dgm:presLayoutVars>
          <dgm:bulletEnabled val="1"/>
        </dgm:presLayoutVars>
      </dgm:prSet>
      <dgm:spPr/>
    </dgm:pt>
    <dgm:pt modelId="{1A136277-E370-494C-B988-47D224D152BF}" type="pres">
      <dgm:prSet presAssocID="{7655D5B2-431E-4F39-BD45-7E560DBEA385}" presName="sibTrans" presStyleLbl="sibTrans2D1" presStyleIdx="8" presStyleCnt="11"/>
      <dgm:spPr/>
    </dgm:pt>
    <dgm:pt modelId="{67BD4505-73FD-439D-9460-90C5ADAB035D}" type="pres">
      <dgm:prSet presAssocID="{7655D5B2-431E-4F39-BD45-7E560DBEA385}" presName="connectorText" presStyleLbl="sibTrans2D1" presStyleIdx="8" presStyleCnt="11"/>
      <dgm:spPr/>
    </dgm:pt>
    <dgm:pt modelId="{B25CA628-8FBD-4C04-92EB-F9DD3DC9D2EA}" type="pres">
      <dgm:prSet presAssocID="{CCABEA05-E655-4DFF-A2AB-CA158382009F}" presName="node" presStyleLbl="node1" presStyleIdx="9" presStyleCnt="12">
        <dgm:presLayoutVars>
          <dgm:bulletEnabled val="1"/>
        </dgm:presLayoutVars>
      </dgm:prSet>
      <dgm:spPr/>
    </dgm:pt>
    <dgm:pt modelId="{A1C966AD-9A0B-4A92-8E07-CDD85C2199A5}" type="pres">
      <dgm:prSet presAssocID="{26C42B8E-6C14-47EC-BAB1-E39654E462D4}" presName="sibTrans" presStyleLbl="sibTrans2D1" presStyleIdx="9" presStyleCnt="11"/>
      <dgm:spPr/>
    </dgm:pt>
    <dgm:pt modelId="{03C7A8AD-8DDA-4CAA-8CB5-4F5FBF8B52A0}" type="pres">
      <dgm:prSet presAssocID="{26C42B8E-6C14-47EC-BAB1-E39654E462D4}" presName="connectorText" presStyleLbl="sibTrans2D1" presStyleIdx="9" presStyleCnt="11"/>
      <dgm:spPr/>
    </dgm:pt>
    <dgm:pt modelId="{350CFE5A-280A-453C-A74C-403AEC0602E7}" type="pres">
      <dgm:prSet presAssocID="{2D3C9892-33D4-4E71-A4CB-FF7469B00CAB}" presName="node" presStyleLbl="node1" presStyleIdx="10" presStyleCnt="12">
        <dgm:presLayoutVars>
          <dgm:bulletEnabled val="1"/>
        </dgm:presLayoutVars>
      </dgm:prSet>
      <dgm:spPr/>
    </dgm:pt>
    <dgm:pt modelId="{0E62D4F1-2251-4D43-9340-5BC5B1EE79D4}" type="pres">
      <dgm:prSet presAssocID="{B5831909-2D18-4D87-9962-C30CB352A7A3}" presName="sibTrans" presStyleLbl="sibTrans2D1" presStyleIdx="10" presStyleCnt="11"/>
      <dgm:spPr/>
    </dgm:pt>
    <dgm:pt modelId="{413681C4-5668-4C56-873F-050DA9E8C605}" type="pres">
      <dgm:prSet presAssocID="{B5831909-2D18-4D87-9962-C30CB352A7A3}" presName="connectorText" presStyleLbl="sibTrans2D1" presStyleIdx="10" presStyleCnt="11"/>
      <dgm:spPr/>
    </dgm:pt>
    <dgm:pt modelId="{C8143F89-BBC0-4B9E-8338-9740D49946E2}" type="pres">
      <dgm:prSet presAssocID="{30B0F2A5-C428-473D-9E47-2471E263E458}" presName="node" presStyleLbl="node1" presStyleIdx="11" presStyleCnt="12">
        <dgm:presLayoutVars>
          <dgm:bulletEnabled val="1"/>
        </dgm:presLayoutVars>
      </dgm:prSet>
      <dgm:spPr/>
    </dgm:pt>
  </dgm:ptLst>
  <dgm:cxnLst>
    <dgm:cxn modelId="{9AA81701-2EB6-4220-99E1-29874CB05EA7}" type="presOf" srcId="{3D9732A2-0676-4763-9493-FFF32DCF8654}" destId="{567CD2FB-1CF9-4BC0-B3EC-83B3FF9620FB}" srcOrd="0" destOrd="0" presId="urn:microsoft.com/office/officeart/2005/8/layout/process5"/>
    <dgm:cxn modelId="{E0C24410-28B6-4863-A5C2-6CE4C6384354}" type="presOf" srcId="{FA8919F9-E284-44DF-A5A2-7A96D34E7F6F}" destId="{7B3FB740-F08F-44F7-9134-BC0B0692F843}" srcOrd="1" destOrd="0" presId="urn:microsoft.com/office/officeart/2005/8/layout/process5"/>
    <dgm:cxn modelId="{C4923117-0D5D-455B-8D5A-AB89E4BEFF84}" type="presOf" srcId="{EBCA3CD2-9DD3-419F-A26A-6B0184490079}" destId="{6CA17A96-D4C7-4830-85CB-78E65CF795AE}" srcOrd="1" destOrd="0" presId="urn:microsoft.com/office/officeart/2005/8/layout/process5"/>
    <dgm:cxn modelId="{560CA91A-B5FF-4309-B825-9826FC655535}" type="presOf" srcId="{2346CA52-4828-4523-A05C-A373BC733E62}" destId="{107E0AE0-06BB-4BB0-8EF5-8E4607D3D281}" srcOrd="0" destOrd="0" presId="urn:microsoft.com/office/officeart/2005/8/layout/process5"/>
    <dgm:cxn modelId="{93F6322F-7917-48F1-A001-0A4CD89FDF9E}" type="presOf" srcId="{826EB54B-54D2-45DC-8C0A-93E7EE55B60B}" destId="{BFB23045-FCC7-4573-A4C2-97C94554F8A4}" srcOrd="1" destOrd="0" presId="urn:microsoft.com/office/officeart/2005/8/layout/process5"/>
    <dgm:cxn modelId="{DEAFFA2F-2CE5-44F0-94D1-DAF8CD03DB1D}" type="presOf" srcId="{6686338C-A414-4616-A496-FEEA7D3DB997}" destId="{4F08DA05-9205-492E-9FCA-29C9C1957461}" srcOrd="0" destOrd="0" presId="urn:microsoft.com/office/officeart/2005/8/layout/process5"/>
    <dgm:cxn modelId="{B2330F30-3648-47B3-859D-62469ABD9020}" type="presOf" srcId="{FA8919F9-E284-44DF-A5A2-7A96D34E7F6F}" destId="{289814BA-6D07-4AAB-9183-EDA06E08D262}" srcOrd="0" destOrd="0" presId="urn:microsoft.com/office/officeart/2005/8/layout/process5"/>
    <dgm:cxn modelId="{03867030-7948-4571-9D24-A51D06262AA5}" type="presOf" srcId="{50DF748C-BD22-4D17-98E0-86FC2A80AD6F}" destId="{51E3D2E8-EF4C-44A6-BE45-186BD5629145}" srcOrd="0" destOrd="0" presId="urn:microsoft.com/office/officeart/2005/8/layout/process5"/>
    <dgm:cxn modelId="{93F1FF3C-E5D9-4B09-A5CE-5324D611B4EA}" srcId="{3FC9CE24-3AA0-4085-966F-0BFE4ED0EFAA}" destId="{6686338C-A414-4616-A496-FEEA7D3DB997}" srcOrd="6" destOrd="0" parTransId="{0A59D99B-4C2F-462D-80A3-0B7B2F867958}" sibTransId="{FA8919F9-E284-44DF-A5A2-7A96D34E7F6F}"/>
    <dgm:cxn modelId="{A4219240-1AA9-4BC5-A476-3393C8F6E607}" type="presOf" srcId="{42E900CA-2761-46B6-AE1A-2D6B7254F9D6}" destId="{A2002748-D57E-4CD1-B7D7-AE2E2353AAB8}" srcOrd="0" destOrd="0" presId="urn:microsoft.com/office/officeart/2005/8/layout/process5"/>
    <dgm:cxn modelId="{AA426B41-6CE4-4893-A49D-4B55D4A23422}" type="presOf" srcId="{7655D5B2-431E-4F39-BD45-7E560DBEA385}" destId="{1A136277-E370-494C-B988-47D224D152BF}" srcOrd="0" destOrd="0" presId="urn:microsoft.com/office/officeart/2005/8/layout/process5"/>
    <dgm:cxn modelId="{64798661-94E1-451F-A917-5263BA433028}" type="presOf" srcId="{1D8C50F0-2A38-467A-89EA-521419B5E18C}" destId="{74F56367-F01E-4D3A-9DB2-822F6ACA6004}" srcOrd="0" destOrd="0" presId="urn:microsoft.com/office/officeart/2005/8/layout/process5"/>
    <dgm:cxn modelId="{C7839042-B5E1-4C22-BD15-07D8ED2B3242}" type="presOf" srcId="{5B4BA3C9-BE39-443F-A6BF-A21B11756B54}" destId="{7EE27F01-E1BB-4778-8702-6980F7DF9653}" srcOrd="0" destOrd="0" presId="urn:microsoft.com/office/officeart/2005/8/layout/process5"/>
    <dgm:cxn modelId="{10631046-9F87-4391-A3E7-A02C39CCEB9C}" type="presOf" srcId="{50DF748C-BD22-4D17-98E0-86FC2A80AD6F}" destId="{3A2EA528-1C4B-4751-A150-19383346769D}" srcOrd="1" destOrd="0" presId="urn:microsoft.com/office/officeart/2005/8/layout/process5"/>
    <dgm:cxn modelId="{115D7468-25F8-42FB-A3E3-C60B3FC2435C}" type="presOf" srcId="{5D5D7D64-0CB0-4C60-BD06-12B7DDB4E918}" destId="{1B73F50C-78C1-418F-B0CF-7C29FA0E57D8}" srcOrd="0" destOrd="0" presId="urn:microsoft.com/office/officeart/2005/8/layout/process5"/>
    <dgm:cxn modelId="{B75CB54C-2576-473D-BED1-7B598E643AF0}" type="presOf" srcId="{02237681-A582-4294-B215-DBD62F75F35E}" destId="{BF9E8C7B-D6CC-4F07-94B5-74B7A1D535D3}" srcOrd="0" destOrd="0" presId="urn:microsoft.com/office/officeart/2005/8/layout/process5"/>
    <dgm:cxn modelId="{6D25C26D-AA82-4B09-B767-AD64CE49A291}" type="presOf" srcId="{D1F96CCE-0330-4FBE-B13F-8BF4A7ECAF2B}" destId="{3E0BD04E-0ACE-4EF6-A16B-302D11F28D97}" srcOrd="0" destOrd="0" presId="urn:microsoft.com/office/officeart/2005/8/layout/process5"/>
    <dgm:cxn modelId="{5695CB6D-E0F5-424B-9727-FC0E3E2B8315}" srcId="{3FC9CE24-3AA0-4085-966F-0BFE4ED0EFAA}" destId="{2D3C9892-33D4-4E71-A4CB-FF7469B00CAB}" srcOrd="10" destOrd="0" parTransId="{A68BFBB2-0A90-4D92-837C-4C8320698FCD}" sibTransId="{B5831909-2D18-4D87-9962-C30CB352A7A3}"/>
    <dgm:cxn modelId="{8B2EE24E-32B5-4FD9-BBBF-96564964CE3E}" srcId="{3FC9CE24-3AA0-4085-966F-0BFE4ED0EFAA}" destId="{35501DCB-D44B-4BBE-AA29-76611FFDF5F1}" srcOrd="8" destOrd="0" parTransId="{9187CE4C-A931-4AF1-A967-D481D8E1F5F3}" sibTransId="{7655D5B2-431E-4F39-BD45-7E560DBEA385}"/>
    <dgm:cxn modelId="{DE956C50-E7FF-4BAF-A5DB-734B8492F53B}" type="presOf" srcId="{EBCA3CD2-9DD3-419F-A26A-6B0184490079}" destId="{930A4368-5FEC-497B-B83F-4477E08FB4FC}" srcOrd="0" destOrd="0" presId="urn:microsoft.com/office/officeart/2005/8/layout/process5"/>
    <dgm:cxn modelId="{AEC16672-B0FA-46DF-8A34-DA8B63754EC2}" srcId="{3FC9CE24-3AA0-4085-966F-0BFE4ED0EFAA}" destId="{42E900CA-2761-46B6-AE1A-2D6B7254F9D6}" srcOrd="3" destOrd="0" parTransId="{E2BCDEB4-E04E-4A73-A2B0-D532AE839C1B}" sibTransId="{50DF748C-BD22-4D17-98E0-86FC2A80AD6F}"/>
    <dgm:cxn modelId="{15BD7E73-F149-4F84-863C-B97BDE8982D7}" srcId="{3FC9CE24-3AA0-4085-966F-0BFE4ED0EFAA}" destId="{D76B7601-AF6A-4F73-87C9-8568D5312B14}" srcOrd="1" destOrd="0" parTransId="{D42385D8-4693-4BF5-979D-8CFFF6F6D8A1}" sibTransId="{EBCA3CD2-9DD3-419F-A26A-6B0184490079}"/>
    <dgm:cxn modelId="{655F997C-CDD4-4AAD-BBA7-20B6A584F3B6}" type="presOf" srcId="{26C42B8E-6C14-47EC-BAB1-E39654E462D4}" destId="{A1C966AD-9A0B-4A92-8E07-CDD85C2199A5}" srcOrd="0" destOrd="0" presId="urn:microsoft.com/office/officeart/2005/8/layout/process5"/>
    <dgm:cxn modelId="{4072E27D-2064-47ED-873A-4E4D96CC1B3D}" type="presOf" srcId="{CA4F6F96-70DA-47AA-B1B8-9CCE8C8BA435}" destId="{7F69FE5F-D304-448E-A429-A1BA98B552D3}" srcOrd="0" destOrd="0" presId="urn:microsoft.com/office/officeart/2005/8/layout/process5"/>
    <dgm:cxn modelId="{F631B383-44A4-4E2F-86D0-72F0363FD317}" srcId="{3FC9CE24-3AA0-4085-966F-0BFE4ED0EFAA}" destId="{3D9732A2-0676-4763-9493-FFF32DCF8654}" srcOrd="4" destOrd="0" parTransId="{29587A2E-6073-4FC6-B9DD-9282C4318A9F}" sibTransId="{5D5D7D64-0CB0-4C60-BD06-12B7DDB4E918}"/>
    <dgm:cxn modelId="{241EA291-3A6A-4697-9CEB-22585148E1DF}" type="presOf" srcId="{2D3C9892-33D4-4E71-A4CB-FF7469B00CAB}" destId="{350CFE5A-280A-453C-A74C-403AEC0602E7}" srcOrd="0" destOrd="0" presId="urn:microsoft.com/office/officeart/2005/8/layout/process5"/>
    <dgm:cxn modelId="{6D9E1F94-AA55-4963-927E-B2399B11B14F}" type="presOf" srcId="{D76B7601-AF6A-4F73-87C9-8568D5312B14}" destId="{FE448ADE-EDCC-48E1-B405-F1B7863754BF}" srcOrd="0" destOrd="0" presId="urn:microsoft.com/office/officeart/2005/8/layout/process5"/>
    <dgm:cxn modelId="{2A6A7497-1180-42E6-963C-53477FB1CA99}" srcId="{3FC9CE24-3AA0-4085-966F-0BFE4ED0EFAA}" destId="{CCABEA05-E655-4DFF-A2AB-CA158382009F}" srcOrd="9" destOrd="0" parTransId="{1B6CA40D-37FB-4D82-BE97-0F512F70ACF3}" sibTransId="{26C42B8E-6C14-47EC-BAB1-E39654E462D4}"/>
    <dgm:cxn modelId="{D274949B-2232-44FA-BF8E-F113F56F5F12}" type="presOf" srcId="{26C42B8E-6C14-47EC-BAB1-E39654E462D4}" destId="{03C7A8AD-8DDA-4CAA-8CB5-4F5FBF8B52A0}" srcOrd="1" destOrd="0" presId="urn:microsoft.com/office/officeart/2005/8/layout/process5"/>
    <dgm:cxn modelId="{2F69E1A2-26A8-4007-A3E6-BFE0E8D4D977}" type="presOf" srcId="{7655D5B2-431E-4F39-BD45-7E560DBEA385}" destId="{67BD4505-73FD-439D-9460-90C5ADAB035D}" srcOrd="1" destOrd="0" presId="urn:microsoft.com/office/officeart/2005/8/layout/process5"/>
    <dgm:cxn modelId="{8AA966BA-9010-431E-AC19-D8F343CBB4A8}" type="presOf" srcId="{CCABEA05-E655-4DFF-A2AB-CA158382009F}" destId="{B25CA628-8FBD-4C04-92EB-F9DD3DC9D2EA}" srcOrd="0" destOrd="0" presId="urn:microsoft.com/office/officeart/2005/8/layout/process5"/>
    <dgm:cxn modelId="{964FFEC2-7DF2-4816-8898-91CA8F477C3A}" srcId="{3FC9CE24-3AA0-4085-966F-0BFE4ED0EFAA}" destId="{CA4F6F96-70DA-47AA-B1B8-9CCE8C8BA435}" srcOrd="2" destOrd="0" parTransId="{BFDF6122-ED72-40BD-8C44-8A2F0B310361}" sibTransId="{1D8C50F0-2A38-467A-89EA-521419B5E18C}"/>
    <dgm:cxn modelId="{C86DCEC3-D509-48AC-98C7-62942E69952F}" srcId="{3FC9CE24-3AA0-4085-966F-0BFE4ED0EFAA}" destId="{CD659F4F-1C59-445C-AC1F-C13C9E1445CF}" srcOrd="5" destOrd="0" parTransId="{270B80AB-EAAB-4037-8C05-8095AE041733}" sibTransId="{826EB54B-54D2-45DC-8C0A-93E7EE55B60B}"/>
    <dgm:cxn modelId="{6CCC13C8-7F1A-4D1F-AF5D-B93495049DFA}" type="presOf" srcId="{826EB54B-54D2-45DC-8C0A-93E7EE55B60B}" destId="{46454C09-9E2A-4DAB-81C6-EFACC50E854F}" srcOrd="0" destOrd="0" presId="urn:microsoft.com/office/officeart/2005/8/layout/process5"/>
    <dgm:cxn modelId="{09DA81C9-4F14-42E0-99A2-AE09A0B1F168}" type="presOf" srcId="{30B0F2A5-C428-473D-9E47-2471E263E458}" destId="{C8143F89-BBC0-4B9E-8338-9740D49946E2}" srcOrd="0" destOrd="0" presId="urn:microsoft.com/office/officeart/2005/8/layout/process5"/>
    <dgm:cxn modelId="{5E8907CA-DAEA-4F1D-9735-8C23403EE8DE}" type="presOf" srcId="{D1F96CCE-0330-4FBE-B13F-8BF4A7ECAF2B}" destId="{78B97782-92F7-46E5-9ED7-6F02F1B64DA3}" srcOrd="1" destOrd="0" presId="urn:microsoft.com/office/officeart/2005/8/layout/process5"/>
    <dgm:cxn modelId="{40D1D2CB-0878-4CC9-BC43-595730B30D62}" type="presOf" srcId="{3FC9CE24-3AA0-4085-966F-0BFE4ED0EFAA}" destId="{B74008F6-2476-4EAC-8F05-D372CF75622F}" srcOrd="0" destOrd="0" presId="urn:microsoft.com/office/officeart/2005/8/layout/process5"/>
    <dgm:cxn modelId="{B696F4CB-8091-4B28-8237-A10DB638A5DE}" type="presOf" srcId="{B5831909-2D18-4D87-9962-C30CB352A7A3}" destId="{413681C4-5668-4C56-873F-050DA9E8C605}" srcOrd="1" destOrd="0" presId="urn:microsoft.com/office/officeart/2005/8/layout/process5"/>
    <dgm:cxn modelId="{E7B251CE-4999-41DB-B9B4-43D75AA9B984}" srcId="{3FC9CE24-3AA0-4085-966F-0BFE4ED0EFAA}" destId="{30B0F2A5-C428-473D-9E47-2471E263E458}" srcOrd="11" destOrd="0" parTransId="{9DF68796-46A5-4FE7-9FB7-BEDFC658968A}" sibTransId="{82BC0FE9-A023-475B-B704-A025CBE96EF1}"/>
    <dgm:cxn modelId="{BEC36DD2-CA22-424A-AF90-2DBE75B1AC99}" type="presOf" srcId="{02237681-A582-4294-B215-DBD62F75F35E}" destId="{299CB46C-3C5B-49F6-ABBD-1C3033B04579}" srcOrd="1" destOrd="0" presId="urn:microsoft.com/office/officeart/2005/8/layout/process5"/>
    <dgm:cxn modelId="{191905DD-64C7-4B6B-BDA0-9D65196B04FC}" type="presOf" srcId="{1D8C50F0-2A38-467A-89EA-521419B5E18C}" destId="{59994F30-7AFA-4547-99CF-033427B86D01}" srcOrd="1" destOrd="0" presId="urn:microsoft.com/office/officeart/2005/8/layout/process5"/>
    <dgm:cxn modelId="{6818DFE4-43D0-418E-8464-FF9BB480926A}" srcId="{3FC9CE24-3AA0-4085-966F-0BFE4ED0EFAA}" destId="{2346CA52-4828-4523-A05C-A373BC733E62}" srcOrd="0" destOrd="0" parTransId="{3F8DAF74-440A-4E54-9836-44926E1A570B}" sibTransId="{D1F96CCE-0330-4FBE-B13F-8BF4A7ECAF2B}"/>
    <dgm:cxn modelId="{598D2DE8-292D-488D-A7C1-4815E5668DE7}" type="presOf" srcId="{CD659F4F-1C59-445C-AC1F-C13C9E1445CF}" destId="{A8552058-54A8-41C0-BA61-D8BB5316B010}" srcOrd="0" destOrd="0" presId="urn:microsoft.com/office/officeart/2005/8/layout/process5"/>
    <dgm:cxn modelId="{1FD8FAF1-F5E5-4AE5-B211-FF551A3DC256}" type="presOf" srcId="{35501DCB-D44B-4BBE-AA29-76611FFDF5F1}" destId="{F1ECD0C7-530A-482A-A599-224BD236A9F2}" srcOrd="0" destOrd="0" presId="urn:microsoft.com/office/officeart/2005/8/layout/process5"/>
    <dgm:cxn modelId="{1AC48AF3-3598-4EAC-913D-4014E45471A0}" type="presOf" srcId="{B5831909-2D18-4D87-9962-C30CB352A7A3}" destId="{0E62D4F1-2251-4D43-9340-5BC5B1EE79D4}" srcOrd="0" destOrd="0" presId="urn:microsoft.com/office/officeart/2005/8/layout/process5"/>
    <dgm:cxn modelId="{25B3E9F5-0B57-432D-AE03-71E63E6A28EA}" type="presOf" srcId="{5D5D7D64-0CB0-4C60-BD06-12B7DDB4E918}" destId="{DA2E1B6B-1089-4FB8-9C68-94791F62EF49}" srcOrd="1" destOrd="0" presId="urn:microsoft.com/office/officeart/2005/8/layout/process5"/>
    <dgm:cxn modelId="{C84942F8-EAEC-4064-B960-CD5B34B3FBE5}" srcId="{3FC9CE24-3AA0-4085-966F-0BFE4ED0EFAA}" destId="{5B4BA3C9-BE39-443F-A6BF-A21B11756B54}" srcOrd="7" destOrd="0" parTransId="{D47F9B52-5DBB-4A13-BAA8-AD82ECCCEB06}" sibTransId="{02237681-A582-4294-B215-DBD62F75F35E}"/>
    <dgm:cxn modelId="{598B651F-9576-44BB-92B7-7C58773BAB55}" type="presParOf" srcId="{B74008F6-2476-4EAC-8F05-D372CF75622F}" destId="{107E0AE0-06BB-4BB0-8EF5-8E4607D3D281}" srcOrd="0" destOrd="0" presId="urn:microsoft.com/office/officeart/2005/8/layout/process5"/>
    <dgm:cxn modelId="{8C77C367-69FB-4741-8CC8-E2B1B9B021CC}" type="presParOf" srcId="{B74008F6-2476-4EAC-8F05-D372CF75622F}" destId="{3E0BD04E-0ACE-4EF6-A16B-302D11F28D97}" srcOrd="1" destOrd="0" presId="urn:microsoft.com/office/officeart/2005/8/layout/process5"/>
    <dgm:cxn modelId="{0661AAB7-E5DB-47D1-B7DD-282FD83B10C6}" type="presParOf" srcId="{3E0BD04E-0ACE-4EF6-A16B-302D11F28D97}" destId="{78B97782-92F7-46E5-9ED7-6F02F1B64DA3}" srcOrd="0" destOrd="0" presId="urn:microsoft.com/office/officeart/2005/8/layout/process5"/>
    <dgm:cxn modelId="{C3A763ED-EB79-4B12-AA97-BAB6E65F4EF7}" type="presParOf" srcId="{B74008F6-2476-4EAC-8F05-D372CF75622F}" destId="{FE448ADE-EDCC-48E1-B405-F1B7863754BF}" srcOrd="2" destOrd="0" presId="urn:microsoft.com/office/officeart/2005/8/layout/process5"/>
    <dgm:cxn modelId="{318C9C1F-92D3-4ED8-BA1C-E06DD8BC56B6}" type="presParOf" srcId="{B74008F6-2476-4EAC-8F05-D372CF75622F}" destId="{930A4368-5FEC-497B-B83F-4477E08FB4FC}" srcOrd="3" destOrd="0" presId="urn:microsoft.com/office/officeart/2005/8/layout/process5"/>
    <dgm:cxn modelId="{01287689-DD7B-40C7-9FC3-A1303343E954}" type="presParOf" srcId="{930A4368-5FEC-497B-B83F-4477E08FB4FC}" destId="{6CA17A96-D4C7-4830-85CB-78E65CF795AE}" srcOrd="0" destOrd="0" presId="urn:microsoft.com/office/officeart/2005/8/layout/process5"/>
    <dgm:cxn modelId="{235DCDB8-E830-43A7-90CB-0B1E889BEE84}" type="presParOf" srcId="{B74008F6-2476-4EAC-8F05-D372CF75622F}" destId="{7F69FE5F-D304-448E-A429-A1BA98B552D3}" srcOrd="4" destOrd="0" presId="urn:microsoft.com/office/officeart/2005/8/layout/process5"/>
    <dgm:cxn modelId="{42673685-5895-4507-A1FF-675D1FC94C01}" type="presParOf" srcId="{B74008F6-2476-4EAC-8F05-D372CF75622F}" destId="{74F56367-F01E-4D3A-9DB2-822F6ACA6004}" srcOrd="5" destOrd="0" presId="urn:microsoft.com/office/officeart/2005/8/layout/process5"/>
    <dgm:cxn modelId="{64075E06-3FDC-43D3-AC5E-CB0259D3A326}" type="presParOf" srcId="{74F56367-F01E-4D3A-9DB2-822F6ACA6004}" destId="{59994F30-7AFA-4547-99CF-033427B86D01}" srcOrd="0" destOrd="0" presId="urn:microsoft.com/office/officeart/2005/8/layout/process5"/>
    <dgm:cxn modelId="{288B4E8D-FA92-47E6-B4BE-3DA87DB73D48}" type="presParOf" srcId="{B74008F6-2476-4EAC-8F05-D372CF75622F}" destId="{A2002748-D57E-4CD1-B7D7-AE2E2353AAB8}" srcOrd="6" destOrd="0" presId="urn:microsoft.com/office/officeart/2005/8/layout/process5"/>
    <dgm:cxn modelId="{BBD8A852-D961-4C64-A805-8ED6DBD7FB20}" type="presParOf" srcId="{B74008F6-2476-4EAC-8F05-D372CF75622F}" destId="{51E3D2E8-EF4C-44A6-BE45-186BD5629145}" srcOrd="7" destOrd="0" presId="urn:microsoft.com/office/officeart/2005/8/layout/process5"/>
    <dgm:cxn modelId="{9017B2E4-578F-4F0B-BABD-29E44C7EBC93}" type="presParOf" srcId="{51E3D2E8-EF4C-44A6-BE45-186BD5629145}" destId="{3A2EA528-1C4B-4751-A150-19383346769D}" srcOrd="0" destOrd="0" presId="urn:microsoft.com/office/officeart/2005/8/layout/process5"/>
    <dgm:cxn modelId="{95C05833-6558-4442-8ACB-5543197B6574}" type="presParOf" srcId="{B74008F6-2476-4EAC-8F05-D372CF75622F}" destId="{567CD2FB-1CF9-4BC0-B3EC-83B3FF9620FB}" srcOrd="8" destOrd="0" presId="urn:microsoft.com/office/officeart/2005/8/layout/process5"/>
    <dgm:cxn modelId="{2901743B-95ED-44F2-B37E-A92AB61A5619}" type="presParOf" srcId="{B74008F6-2476-4EAC-8F05-D372CF75622F}" destId="{1B73F50C-78C1-418F-B0CF-7C29FA0E57D8}" srcOrd="9" destOrd="0" presId="urn:microsoft.com/office/officeart/2005/8/layout/process5"/>
    <dgm:cxn modelId="{6CA1FE16-03F4-4FB5-88BE-5EF5D1D87B38}" type="presParOf" srcId="{1B73F50C-78C1-418F-B0CF-7C29FA0E57D8}" destId="{DA2E1B6B-1089-4FB8-9C68-94791F62EF49}" srcOrd="0" destOrd="0" presId="urn:microsoft.com/office/officeart/2005/8/layout/process5"/>
    <dgm:cxn modelId="{1EB43249-2786-4A65-B27D-4FD4A603DC62}" type="presParOf" srcId="{B74008F6-2476-4EAC-8F05-D372CF75622F}" destId="{A8552058-54A8-41C0-BA61-D8BB5316B010}" srcOrd="10" destOrd="0" presId="urn:microsoft.com/office/officeart/2005/8/layout/process5"/>
    <dgm:cxn modelId="{C6069228-763C-40B3-AD94-C7B94818951E}" type="presParOf" srcId="{B74008F6-2476-4EAC-8F05-D372CF75622F}" destId="{46454C09-9E2A-4DAB-81C6-EFACC50E854F}" srcOrd="11" destOrd="0" presId="urn:microsoft.com/office/officeart/2005/8/layout/process5"/>
    <dgm:cxn modelId="{E29EC5CB-029C-49C9-9B52-D7DF0C34D5A1}" type="presParOf" srcId="{46454C09-9E2A-4DAB-81C6-EFACC50E854F}" destId="{BFB23045-FCC7-4573-A4C2-97C94554F8A4}" srcOrd="0" destOrd="0" presId="urn:microsoft.com/office/officeart/2005/8/layout/process5"/>
    <dgm:cxn modelId="{98FCD5F8-46A1-4782-87AD-F335512F454D}" type="presParOf" srcId="{B74008F6-2476-4EAC-8F05-D372CF75622F}" destId="{4F08DA05-9205-492E-9FCA-29C9C1957461}" srcOrd="12" destOrd="0" presId="urn:microsoft.com/office/officeart/2005/8/layout/process5"/>
    <dgm:cxn modelId="{ABD7E777-2A75-4AA6-BAD6-1D97975F39DA}" type="presParOf" srcId="{B74008F6-2476-4EAC-8F05-D372CF75622F}" destId="{289814BA-6D07-4AAB-9183-EDA06E08D262}" srcOrd="13" destOrd="0" presId="urn:microsoft.com/office/officeart/2005/8/layout/process5"/>
    <dgm:cxn modelId="{76B0642B-0476-4F93-A906-1BD7B09AEDFB}" type="presParOf" srcId="{289814BA-6D07-4AAB-9183-EDA06E08D262}" destId="{7B3FB740-F08F-44F7-9134-BC0B0692F843}" srcOrd="0" destOrd="0" presId="urn:microsoft.com/office/officeart/2005/8/layout/process5"/>
    <dgm:cxn modelId="{835F5BC5-A456-4D4B-A49B-D454FC2B7DCF}" type="presParOf" srcId="{B74008F6-2476-4EAC-8F05-D372CF75622F}" destId="{7EE27F01-E1BB-4778-8702-6980F7DF9653}" srcOrd="14" destOrd="0" presId="urn:microsoft.com/office/officeart/2005/8/layout/process5"/>
    <dgm:cxn modelId="{683D94CE-C6A4-4541-A068-439C0903E50C}" type="presParOf" srcId="{B74008F6-2476-4EAC-8F05-D372CF75622F}" destId="{BF9E8C7B-D6CC-4F07-94B5-74B7A1D535D3}" srcOrd="15" destOrd="0" presId="urn:microsoft.com/office/officeart/2005/8/layout/process5"/>
    <dgm:cxn modelId="{561A8677-67A5-4BE7-A011-54A5B700F244}" type="presParOf" srcId="{BF9E8C7B-D6CC-4F07-94B5-74B7A1D535D3}" destId="{299CB46C-3C5B-49F6-ABBD-1C3033B04579}" srcOrd="0" destOrd="0" presId="urn:microsoft.com/office/officeart/2005/8/layout/process5"/>
    <dgm:cxn modelId="{B10168D7-A841-44D3-BC0A-D825325BF371}" type="presParOf" srcId="{B74008F6-2476-4EAC-8F05-D372CF75622F}" destId="{F1ECD0C7-530A-482A-A599-224BD236A9F2}" srcOrd="16" destOrd="0" presId="urn:microsoft.com/office/officeart/2005/8/layout/process5"/>
    <dgm:cxn modelId="{DACCCC0B-3AF5-469F-AB77-43FB7F4F24F3}" type="presParOf" srcId="{B74008F6-2476-4EAC-8F05-D372CF75622F}" destId="{1A136277-E370-494C-B988-47D224D152BF}" srcOrd="17" destOrd="0" presId="urn:microsoft.com/office/officeart/2005/8/layout/process5"/>
    <dgm:cxn modelId="{2DD756B7-14B4-4049-9D34-F33E465CD045}" type="presParOf" srcId="{1A136277-E370-494C-B988-47D224D152BF}" destId="{67BD4505-73FD-439D-9460-90C5ADAB035D}" srcOrd="0" destOrd="0" presId="urn:microsoft.com/office/officeart/2005/8/layout/process5"/>
    <dgm:cxn modelId="{9487486C-4C36-47E9-A692-C16A8BB42F63}" type="presParOf" srcId="{B74008F6-2476-4EAC-8F05-D372CF75622F}" destId="{B25CA628-8FBD-4C04-92EB-F9DD3DC9D2EA}" srcOrd="18" destOrd="0" presId="urn:microsoft.com/office/officeart/2005/8/layout/process5"/>
    <dgm:cxn modelId="{6DB89168-582E-4D04-A270-7EC2B4FF1F70}" type="presParOf" srcId="{B74008F6-2476-4EAC-8F05-D372CF75622F}" destId="{A1C966AD-9A0B-4A92-8E07-CDD85C2199A5}" srcOrd="19" destOrd="0" presId="urn:microsoft.com/office/officeart/2005/8/layout/process5"/>
    <dgm:cxn modelId="{754EEFA1-D9FB-408A-A2F3-32D87C3F8D2D}" type="presParOf" srcId="{A1C966AD-9A0B-4A92-8E07-CDD85C2199A5}" destId="{03C7A8AD-8DDA-4CAA-8CB5-4F5FBF8B52A0}" srcOrd="0" destOrd="0" presId="urn:microsoft.com/office/officeart/2005/8/layout/process5"/>
    <dgm:cxn modelId="{840C8CA0-ABA0-4D93-B134-E8C4F7AAAA82}" type="presParOf" srcId="{B74008F6-2476-4EAC-8F05-D372CF75622F}" destId="{350CFE5A-280A-453C-A74C-403AEC0602E7}" srcOrd="20" destOrd="0" presId="urn:microsoft.com/office/officeart/2005/8/layout/process5"/>
    <dgm:cxn modelId="{14C78D1C-4EEE-4379-9E8F-9282F5C9B598}" type="presParOf" srcId="{B74008F6-2476-4EAC-8F05-D372CF75622F}" destId="{0E62D4F1-2251-4D43-9340-5BC5B1EE79D4}" srcOrd="21" destOrd="0" presId="urn:microsoft.com/office/officeart/2005/8/layout/process5"/>
    <dgm:cxn modelId="{0E53844E-038D-423C-9C94-7FC14A3A05BA}" type="presParOf" srcId="{0E62D4F1-2251-4D43-9340-5BC5B1EE79D4}" destId="{413681C4-5668-4C56-873F-050DA9E8C605}" srcOrd="0" destOrd="0" presId="urn:microsoft.com/office/officeart/2005/8/layout/process5"/>
    <dgm:cxn modelId="{5D4CAC30-66FB-4C98-A2B0-BE402B26FE47}" type="presParOf" srcId="{B74008F6-2476-4EAC-8F05-D372CF75622F}" destId="{C8143F89-BBC0-4B9E-8338-9740D49946E2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0AE0-06BB-4BB0-8EF5-8E4607D3D281}">
      <dsp:nvSpPr>
        <dsp:cNvPr id="0" name=""/>
        <dsp:cNvSpPr/>
      </dsp:nvSpPr>
      <dsp:spPr>
        <a:xfrm>
          <a:off x="4391" y="347001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school nodigt je uit in OT en geeft je een seintje als het dossier volledig is.</a:t>
          </a:r>
        </a:p>
      </dsp:txBody>
      <dsp:txXfrm>
        <a:off x="38137" y="380747"/>
        <a:ext cx="1852786" cy="1084674"/>
      </dsp:txXfrm>
    </dsp:sp>
    <dsp:sp modelId="{3E0BD04E-0ACE-4EF6-A16B-302D11F28D97}">
      <dsp:nvSpPr>
        <dsp:cNvPr id="0" name=""/>
        <dsp:cNvSpPr/>
      </dsp:nvSpPr>
      <dsp:spPr>
        <a:xfrm>
          <a:off x="2093654" y="684970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2093654" y="780216"/>
        <a:ext cx="284969" cy="285736"/>
      </dsp:txXfrm>
    </dsp:sp>
    <dsp:sp modelId="{FE448ADE-EDCC-48E1-B405-F1B7863754BF}">
      <dsp:nvSpPr>
        <dsp:cNvPr id="0" name=""/>
        <dsp:cNvSpPr/>
      </dsp:nvSpPr>
      <dsp:spPr>
        <a:xfrm>
          <a:off x="2692781" y="347001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adviseur checkt het dossier op volledigheid (zie checklist). </a:t>
          </a:r>
        </a:p>
      </dsp:txBody>
      <dsp:txXfrm>
        <a:off x="2726527" y="380747"/>
        <a:ext cx="1852786" cy="1084674"/>
      </dsp:txXfrm>
    </dsp:sp>
    <dsp:sp modelId="{930A4368-5FEC-497B-B83F-4477E08FB4FC}">
      <dsp:nvSpPr>
        <dsp:cNvPr id="0" name=""/>
        <dsp:cNvSpPr/>
      </dsp:nvSpPr>
      <dsp:spPr>
        <a:xfrm>
          <a:off x="4782043" y="684970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4782043" y="780216"/>
        <a:ext cx="284969" cy="285736"/>
      </dsp:txXfrm>
    </dsp:sp>
    <dsp:sp modelId="{7F69FE5F-D304-448E-A429-A1BA98B552D3}">
      <dsp:nvSpPr>
        <dsp:cNvPr id="0" name=""/>
        <dsp:cNvSpPr/>
      </dsp:nvSpPr>
      <dsp:spPr>
        <a:xfrm>
          <a:off x="5381170" y="347001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Als het dossier volledig is stuurt de adviseur een mail naar het secretariaat </a:t>
          </a:r>
          <a:r>
            <a:rPr lang="nl-NL" sz="1000" kern="1200"/>
            <a:t>(secretariaatTLV@</a:t>
          </a:r>
          <a:r>
            <a:rPr lang="nl-NL" sz="1000" kern="1200" dirty="0"/>
            <a:t>sppoh.nl).</a:t>
          </a:r>
        </a:p>
      </dsp:txBody>
      <dsp:txXfrm>
        <a:off x="5414916" y="380747"/>
        <a:ext cx="1852786" cy="1084674"/>
      </dsp:txXfrm>
    </dsp:sp>
    <dsp:sp modelId="{74F56367-F01E-4D3A-9DB2-822F6ACA6004}">
      <dsp:nvSpPr>
        <dsp:cNvPr id="0" name=""/>
        <dsp:cNvSpPr/>
      </dsp:nvSpPr>
      <dsp:spPr>
        <a:xfrm rot="28888">
          <a:off x="7471392" y="696187"/>
          <a:ext cx="409441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471394" y="790917"/>
        <a:ext cx="286609" cy="285736"/>
      </dsp:txXfrm>
    </dsp:sp>
    <dsp:sp modelId="{A2002748-D57E-4CD1-B7D7-AE2E2353AAB8}">
      <dsp:nvSpPr>
        <dsp:cNvPr id="0" name=""/>
        <dsp:cNvSpPr/>
      </dsp:nvSpPr>
      <dsp:spPr>
        <a:xfrm>
          <a:off x="8073951" y="369630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Het secretariaat noteert het dossier met OT-ID in overzicht en koppelt er 2 deskundigen aan.</a:t>
          </a:r>
        </a:p>
      </dsp:txBody>
      <dsp:txXfrm>
        <a:off x="8107697" y="403376"/>
        <a:ext cx="1852786" cy="1084674"/>
      </dsp:txXfrm>
    </dsp:sp>
    <dsp:sp modelId="{51E3D2E8-EF4C-44A6-BE45-186BD5629145}">
      <dsp:nvSpPr>
        <dsp:cNvPr id="0" name=""/>
        <dsp:cNvSpPr/>
      </dsp:nvSpPr>
      <dsp:spPr>
        <a:xfrm rot="5407956">
          <a:off x="8834367" y="1645241"/>
          <a:ext cx="395106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 rot="-5400000">
        <a:off x="8889189" y="1685802"/>
        <a:ext cx="285736" cy="276574"/>
      </dsp:txXfrm>
    </dsp:sp>
    <dsp:sp modelId="{567CD2FB-1CF9-4BC0-B3EC-83B3FF9620FB}">
      <dsp:nvSpPr>
        <dsp:cNvPr id="0" name=""/>
        <dsp:cNvSpPr/>
      </dsp:nvSpPr>
      <dsp:spPr>
        <a:xfrm>
          <a:off x="8069559" y="2267279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Het secretariaat mailt de aanvragende school de namen van de twee deskundigen door.</a:t>
          </a:r>
        </a:p>
      </dsp:txBody>
      <dsp:txXfrm>
        <a:off x="8103305" y="2301025"/>
        <a:ext cx="1852786" cy="1084674"/>
      </dsp:txXfrm>
    </dsp:sp>
    <dsp:sp modelId="{1B73F50C-78C1-418F-B0CF-7C29FA0E57D8}">
      <dsp:nvSpPr>
        <dsp:cNvPr id="0" name=""/>
        <dsp:cNvSpPr/>
      </dsp:nvSpPr>
      <dsp:spPr>
        <a:xfrm rot="10800000">
          <a:off x="7493476" y="2605248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 rot="10800000">
        <a:off x="7615605" y="2700494"/>
        <a:ext cx="284969" cy="285736"/>
      </dsp:txXfrm>
    </dsp:sp>
    <dsp:sp modelId="{A8552058-54A8-41C0-BA61-D8BB5316B010}">
      <dsp:nvSpPr>
        <dsp:cNvPr id="0" name=""/>
        <dsp:cNvSpPr/>
      </dsp:nvSpPr>
      <dsp:spPr>
        <a:xfrm>
          <a:off x="5381170" y="2267279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school nodigt de twee deskundigen uit in OT.</a:t>
          </a:r>
        </a:p>
      </dsp:txBody>
      <dsp:txXfrm>
        <a:off x="5414916" y="2301025"/>
        <a:ext cx="1852786" cy="1084674"/>
      </dsp:txXfrm>
    </dsp:sp>
    <dsp:sp modelId="{46454C09-9E2A-4DAB-81C6-EFACC50E854F}">
      <dsp:nvSpPr>
        <dsp:cNvPr id="0" name=""/>
        <dsp:cNvSpPr/>
      </dsp:nvSpPr>
      <dsp:spPr>
        <a:xfrm rot="10800000">
          <a:off x="4805087" y="2605248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 rot="10800000">
        <a:off x="4927216" y="2700494"/>
        <a:ext cx="284969" cy="285736"/>
      </dsp:txXfrm>
    </dsp:sp>
    <dsp:sp modelId="{4F08DA05-9205-492E-9FCA-29C9C1957461}">
      <dsp:nvSpPr>
        <dsp:cNvPr id="0" name=""/>
        <dsp:cNvSpPr/>
      </dsp:nvSpPr>
      <dsp:spPr>
        <a:xfrm>
          <a:off x="2692781" y="2267279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twee deskundigen schrijven hun advies en voegen dit toe aan het dossier. </a:t>
          </a:r>
        </a:p>
      </dsp:txBody>
      <dsp:txXfrm>
        <a:off x="2726527" y="2301025"/>
        <a:ext cx="1852786" cy="1084674"/>
      </dsp:txXfrm>
    </dsp:sp>
    <dsp:sp modelId="{289814BA-6D07-4AAB-9183-EDA06E08D262}">
      <dsp:nvSpPr>
        <dsp:cNvPr id="0" name=""/>
        <dsp:cNvSpPr/>
      </dsp:nvSpPr>
      <dsp:spPr>
        <a:xfrm rot="10800000">
          <a:off x="2116697" y="2605248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 rot="10800000">
        <a:off x="2238826" y="2700494"/>
        <a:ext cx="284969" cy="285736"/>
      </dsp:txXfrm>
    </dsp:sp>
    <dsp:sp modelId="{7EE27F01-E1BB-4778-8702-6980F7DF9653}">
      <dsp:nvSpPr>
        <dsp:cNvPr id="0" name=""/>
        <dsp:cNvSpPr/>
      </dsp:nvSpPr>
      <dsp:spPr>
        <a:xfrm>
          <a:off x="4391" y="2267279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Het secretariaat stuurt de school en betrokken adviseur een mail als het dossier volledig is.</a:t>
          </a:r>
        </a:p>
      </dsp:txBody>
      <dsp:txXfrm>
        <a:off x="38137" y="2301025"/>
        <a:ext cx="1852786" cy="1084674"/>
      </dsp:txXfrm>
    </dsp:sp>
    <dsp:sp modelId="{BF9E8C7B-D6CC-4F07-94B5-74B7A1D535D3}">
      <dsp:nvSpPr>
        <dsp:cNvPr id="0" name=""/>
        <dsp:cNvSpPr/>
      </dsp:nvSpPr>
      <dsp:spPr>
        <a:xfrm rot="5400000">
          <a:off x="760981" y="3553865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 rot="-5400000">
        <a:off x="821663" y="3588430"/>
        <a:ext cx="285736" cy="284969"/>
      </dsp:txXfrm>
    </dsp:sp>
    <dsp:sp modelId="{F1ECD0C7-530A-482A-A599-224BD236A9F2}">
      <dsp:nvSpPr>
        <dsp:cNvPr id="0" name=""/>
        <dsp:cNvSpPr/>
      </dsp:nvSpPr>
      <dsp:spPr>
        <a:xfrm>
          <a:off x="4391" y="4187557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school vult op tabblad 5 de start- en einddatum en de bekostigingscategorie in en op tabblad 6 doelschool onbekend invullen en zet het dossier vervolgens op definitief.</a:t>
          </a:r>
        </a:p>
      </dsp:txBody>
      <dsp:txXfrm>
        <a:off x="38137" y="4221303"/>
        <a:ext cx="1852786" cy="1084674"/>
      </dsp:txXfrm>
    </dsp:sp>
    <dsp:sp modelId="{1A136277-E370-494C-B988-47D224D152BF}">
      <dsp:nvSpPr>
        <dsp:cNvPr id="0" name=""/>
        <dsp:cNvSpPr/>
      </dsp:nvSpPr>
      <dsp:spPr>
        <a:xfrm>
          <a:off x="2093654" y="4525526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2093654" y="4620772"/>
        <a:ext cx="284969" cy="285736"/>
      </dsp:txXfrm>
    </dsp:sp>
    <dsp:sp modelId="{B25CA628-8FBD-4C04-92EB-F9DD3DC9D2EA}">
      <dsp:nvSpPr>
        <dsp:cNvPr id="0" name=""/>
        <dsp:cNvSpPr/>
      </dsp:nvSpPr>
      <dsp:spPr>
        <a:xfrm>
          <a:off x="2692781" y="4187557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adviseur doet de laatste check (handtekeningen op de deskundigenverklaringen). En zet het dossier daarna door ter beoordeling. </a:t>
          </a:r>
        </a:p>
      </dsp:txBody>
      <dsp:txXfrm>
        <a:off x="2726527" y="4221303"/>
        <a:ext cx="1852786" cy="1084674"/>
      </dsp:txXfrm>
    </dsp:sp>
    <dsp:sp modelId="{A1C966AD-9A0B-4A92-8E07-CDD85C2199A5}">
      <dsp:nvSpPr>
        <dsp:cNvPr id="0" name=""/>
        <dsp:cNvSpPr/>
      </dsp:nvSpPr>
      <dsp:spPr>
        <a:xfrm>
          <a:off x="4782043" y="4525526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4782043" y="4620772"/>
        <a:ext cx="284969" cy="285736"/>
      </dsp:txXfrm>
    </dsp:sp>
    <dsp:sp modelId="{350CFE5A-280A-453C-A74C-403AEC0602E7}">
      <dsp:nvSpPr>
        <dsp:cNvPr id="0" name=""/>
        <dsp:cNvSpPr/>
      </dsp:nvSpPr>
      <dsp:spPr>
        <a:xfrm>
          <a:off x="5381170" y="4187557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De TLC beoordeelt het dossier en geeft een advies aan de directeur-bestuurder.</a:t>
          </a:r>
        </a:p>
      </dsp:txBody>
      <dsp:txXfrm>
        <a:off x="5414916" y="4221303"/>
        <a:ext cx="1852786" cy="1084674"/>
      </dsp:txXfrm>
    </dsp:sp>
    <dsp:sp modelId="{0E62D4F1-2251-4D43-9340-5BC5B1EE79D4}">
      <dsp:nvSpPr>
        <dsp:cNvPr id="0" name=""/>
        <dsp:cNvSpPr/>
      </dsp:nvSpPr>
      <dsp:spPr>
        <a:xfrm>
          <a:off x="7470433" y="4525526"/>
          <a:ext cx="407098" cy="4762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470433" y="4620772"/>
        <a:ext cx="284969" cy="285736"/>
      </dsp:txXfrm>
    </dsp:sp>
    <dsp:sp modelId="{C8143F89-BBC0-4B9E-8338-9740D49946E2}">
      <dsp:nvSpPr>
        <dsp:cNvPr id="0" name=""/>
        <dsp:cNvSpPr/>
      </dsp:nvSpPr>
      <dsp:spPr>
        <a:xfrm>
          <a:off x="8069559" y="4187557"/>
          <a:ext cx="1920278" cy="1152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Nadat het besluit is genomen voegt het secretariaat de TLV brief toe aan het dossier. </a:t>
          </a:r>
        </a:p>
      </dsp:txBody>
      <dsp:txXfrm>
        <a:off x="8103305" y="4221303"/>
        <a:ext cx="1852786" cy="1084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F3BA9-FE4E-4FAD-4732-FC32EB94A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945898-AB05-FE91-37EB-63FDB8543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8C8E41-4DA8-107E-617E-27AC519B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22C66A-8EEA-008F-5E60-5ED18DBA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5A7D88-B6C2-B8C5-8098-A0BD5F95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06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001DF-101A-17EF-D777-CF9B0484E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4474A8-7E29-E47E-8CA3-25E0B3E87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B21F22-A364-5811-C892-E0541A7F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4C65B9-A0C8-64C1-A252-78644F7C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82A658-4D3C-2229-5096-634AD5D6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30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5F55B06-A438-E1EE-C4CE-5C5241B2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93BB61-B19B-75A3-571B-868FDFC2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0AB6CE-562B-336E-FA99-E5B75D76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C4BB00-D9D0-140D-6FAF-3B4EE1F7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F00FE-2524-B0CB-0381-4D0D324F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FB815-29D3-3AA0-7E0E-5FDB37D71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404000-3FD7-F330-5F19-099D601E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4314F3-7633-38F4-1CD5-44233238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C066F3-0286-4AAA-2612-438D52A8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D8BDC0-CD00-A827-C84D-57A7CE74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72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C22BD-BF35-52C4-93A8-F83C74BF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C9F30D-EAD2-14B4-75C6-B3EA438B2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890EE0-E51C-E748-EE71-C23211D4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963DBC-A540-792B-6128-7F8C4F1C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5C04A0-E00A-0906-CA97-373E1D90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3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D448A-9720-45F9-FBC5-76F51BD3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5314DE-F98D-2BE7-7B5E-3846035A6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4DDB76-5ABF-2958-D30B-A58AED313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F85172-610B-83B9-9D49-69560D57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3DBAB8-CA6A-7499-FC3B-005121EB8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6F0C9C-F70B-6B66-5FD0-C3431120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80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7A977-886E-51A2-3580-6033136F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5C4296-587E-DBC7-52CD-E68B374F6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313213-07D8-5705-0E54-E1288AD21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5EE6C9-B94C-B469-5496-56F39958C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4121951-30D4-F423-E57A-287CC1ACE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7944664-7E64-F389-F238-09C662A9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2ABAA3-6E6A-0B9C-269F-9DAA1714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16A265A-1E35-E03F-402E-012C379F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82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A71A2-A034-34D7-66C3-87F0CDBF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5A1B8E-5C6A-DD6B-4418-FA71D6A8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D8B211A-7FF8-14B0-FA0B-3806AB78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DB2F626-137F-106F-5457-1EED661F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99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95CF97-CB84-C630-1BB3-7873E2DD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689456-297E-CAED-6D99-27396635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F10D03-458E-2750-3970-F7E8C0BC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38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83ADE-57B1-F3D4-4635-A87E3C5CB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0932E9-D430-1AE8-E413-37FE63EF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FDB07E-403F-F177-6A8F-1243638B5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FA64FB-FF87-B3C7-EEBE-C5254867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CE4591-A6A6-94C1-A308-9FEBC3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E109F6-21E6-13BA-BF71-DC57F4D2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495E4-2BE8-C8BF-197F-56B5D65C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513B0F3-0FD6-68C2-BBD7-CF28FAC7C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BE7E97-4C8D-91E7-6C0C-A364ACA0F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BEF100-94C2-A0D6-973D-90BF66BE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8577B6-C788-C103-1A27-5D79BEB5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2F5BD6-3D20-5B27-41BB-EB208497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26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79D68A-4AB1-29D0-6BB3-09C7E4B7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C305EA-63BF-6063-C90F-46E6A0E8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3AA373-48E9-DFA4-3128-59E7B2166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CB05F0-AE0F-4FCF-8FAB-16041255DBDA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997B57-FB70-EF9E-83F3-5E04A21CC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C586C8-77C1-EFE9-56FF-4095D6ADA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9175A2-4FF1-4027-9887-3F5173DAF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5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89888DF-D218-E7BE-9EEF-684D705E6D34}"/>
              </a:ext>
            </a:extLst>
          </p:cNvPr>
          <p:cNvGraphicFramePr/>
          <p:nvPr/>
        </p:nvGraphicFramePr>
        <p:xfrm>
          <a:off x="1159545" y="762000"/>
          <a:ext cx="9994230" cy="568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7EF7AF49-BE78-B18E-6D84-380165FB387C}"/>
              </a:ext>
            </a:extLst>
          </p:cNvPr>
          <p:cNvSpPr txBox="1"/>
          <p:nvPr/>
        </p:nvSpPr>
        <p:spPr>
          <a:xfrm>
            <a:off x="3369468" y="257529"/>
            <a:ext cx="54530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Aanvraag TLV in OT</a:t>
            </a:r>
          </a:p>
        </p:txBody>
      </p:sp>
    </p:spTree>
    <p:extLst>
      <p:ext uri="{BB962C8B-B14F-4D97-AF65-F5344CB8AC3E}">
        <p14:creationId xmlns:p14="http://schemas.microsoft.com/office/powerpoint/2010/main" val="22081126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Angela de Konink</dc:creator>
  <cp:lastModifiedBy>Angela de Konink</cp:lastModifiedBy>
  <cp:revision>1</cp:revision>
  <dcterms:created xsi:type="dcterms:W3CDTF">2024-01-26T09:32:44Z</dcterms:created>
  <dcterms:modified xsi:type="dcterms:W3CDTF">2024-01-26T09:33:18Z</dcterms:modified>
</cp:coreProperties>
</file>